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D7B2F3-84DD-4E98-A254-792E887E5747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3A6B8D-C946-4513-89BE-D3690E0AC9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Examiner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Marissa Gloege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Overveiw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Medical Examiner is often confused for Coroner in the U.S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He </a:t>
            </a:r>
            <a:r>
              <a:rPr lang="en-US" sz="1800" dirty="0" smtClean="0"/>
              <a:t>or she </a:t>
            </a:r>
            <a:r>
              <a:rPr lang="en-US" sz="1800" dirty="0" smtClean="0"/>
              <a:t>must </a:t>
            </a:r>
            <a:r>
              <a:rPr lang="en-US" sz="1800" dirty="0" smtClean="0"/>
              <a:t>have an M.D</a:t>
            </a:r>
            <a:r>
              <a:rPr lang="en-US" sz="1800" dirty="0" smtClean="0"/>
              <a:t>. </a:t>
            </a:r>
            <a:r>
              <a:rPr lang="en-US" sz="1800" dirty="0" smtClean="0"/>
              <a:t>and be licensed as </a:t>
            </a:r>
            <a:r>
              <a:rPr lang="en-US" sz="1800" dirty="0" smtClean="0"/>
              <a:t>a pathologist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May need </a:t>
            </a:r>
            <a:r>
              <a:rPr lang="en-US" sz="1800" dirty="0" smtClean="0"/>
              <a:t>a degree in law, making them helpful during witness </a:t>
            </a:r>
            <a:r>
              <a:rPr lang="en-US" sz="1800" dirty="0" smtClean="0"/>
              <a:t>testimony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In many states, there has been a move for replacing the job of a coroner with the medical examiner.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Coroners are government appointed people who may not have a medical degree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dirty="0" smtClean="0"/>
              <a:t>medical examiner is a licensed physician who is appointed by the governor to investigate violent, suspicious or unnatural deaths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pathologist?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Pathologist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Studies disease through examination of tissue, organs, body fluids and cells.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cases of violence where death has not been reached, a medical examiner can step in and examine</a:t>
            </a:r>
          </a:p>
          <a:p>
            <a:pPr lvl="2"/>
            <a:r>
              <a:rPr lang="en-US" dirty="0" smtClean="0"/>
              <a:t>Rape examinations, blood analysis, analysis of DNA evidence, and documenting </a:t>
            </a:r>
            <a:r>
              <a:rPr lang="en-US" dirty="0" err="1" smtClean="0"/>
              <a:t>injusries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an MD</a:t>
            </a:r>
          </a:p>
          <a:p>
            <a:r>
              <a:rPr lang="en-US" dirty="0" smtClean="0"/>
              <a:t>May need a degree in Law</a:t>
            </a:r>
          </a:p>
          <a:p>
            <a:r>
              <a:rPr lang="en-US" dirty="0" smtClean="0"/>
              <a:t>License in Pathology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11 years of college for a job that </a:t>
            </a:r>
            <a:r>
              <a:rPr lang="en-US" smtClean="0"/>
              <a:t>doesn’t necessarily pay well </a:t>
            </a:r>
            <a:r>
              <a:rPr lang="en-US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176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Medical Examiner</vt:lpstr>
      <vt:lpstr>Overveiw</vt:lpstr>
      <vt:lpstr>What is a pathologist?</vt:lpstr>
      <vt:lpstr>Education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Examiner</dc:title>
  <dc:creator>wsu</dc:creator>
  <cp:lastModifiedBy>wsu</cp:lastModifiedBy>
  <cp:revision>4</cp:revision>
  <dcterms:created xsi:type="dcterms:W3CDTF">2009-01-20T17:16:29Z</dcterms:created>
  <dcterms:modified xsi:type="dcterms:W3CDTF">2009-01-20T17:49:51Z</dcterms:modified>
</cp:coreProperties>
</file>