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D497-58D8-412D-AD65-3F5601025A07}" type="datetimeFigureOut">
              <a:rPr lang="en-US" smtClean="0"/>
              <a:pPr/>
              <a:t>1/28/2009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B3914-710E-405E-A827-4DFF7ED1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D497-58D8-412D-AD65-3F5601025A07}" type="datetimeFigureOut">
              <a:rPr lang="en-US" smtClean="0"/>
              <a:pPr/>
              <a:t>1/28/2009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B3914-710E-405E-A827-4DFF7ED1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D497-58D8-412D-AD65-3F5601025A07}" type="datetimeFigureOut">
              <a:rPr lang="en-US" smtClean="0"/>
              <a:pPr/>
              <a:t>1/28/2009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B3914-710E-405E-A827-4DFF7ED1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D497-58D8-412D-AD65-3F5601025A07}" type="datetimeFigureOut">
              <a:rPr lang="en-US" smtClean="0"/>
              <a:pPr/>
              <a:t>1/28/2009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B3914-710E-405E-A827-4DFF7ED1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D497-58D8-412D-AD65-3F5601025A07}" type="datetimeFigureOut">
              <a:rPr lang="en-US" smtClean="0"/>
              <a:pPr/>
              <a:t>1/28/2009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B3914-710E-405E-A827-4DFF7ED1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D497-58D8-412D-AD65-3F5601025A07}" type="datetimeFigureOut">
              <a:rPr lang="en-US" smtClean="0"/>
              <a:pPr/>
              <a:t>1/28/2009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B3914-710E-405E-A827-4DFF7ED1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D497-58D8-412D-AD65-3F5601025A07}" type="datetimeFigureOut">
              <a:rPr lang="en-US" smtClean="0"/>
              <a:pPr/>
              <a:t>1/28/2009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B3914-710E-405E-A827-4DFF7ED1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D497-58D8-412D-AD65-3F5601025A07}" type="datetimeFigureOut">
              <a:rPr lang="en-US" smtClean="0"/>
              <a:pPr/>
              <a:t>1/28/2009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B3914-710E-405E-A827-4DFF7ED1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D497-58D8-412D-AD65-3F5601025A07}" type="datetimeFigureOut">
              <a:rPr lang="en-US" smtClean="0"/>
              <a:pPr/>
              <a:t>1/28/2009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B3914-710E-405E-A827-4DFF7ED1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D497-58D8-412D-AD65-3F5601025A07}" type="datetimeFigureOut">
              <a:rPr lang="en-US" smtClean="0"/>
              <a:pPr/>
              <a:t>1/28/2009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B3914-710E-405E-A827-4DFF7ED1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D497-58D8-412D-AD65-3F5601025A07}" type="datetimeFigureOut">
              <a:rPr lang="en-US" smtClean="0"/>
              <a:pPr/>
              <a:t>1/28/2009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B3914-710E-405E-A827-4DFF7ED1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5D497-58D8-412D-AD65-3F5601025A07}" type="datetimeFigureOut">
              <a:rPr lang="en-US" smtClean="0"/>
              <a:pPr/>
              <a:t>1/28/2009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B3914-710E-405E-A827-4DFF7ED1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Forensic Anthropology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Anna </a:t>
            </a:r>
            <a:r>
              <a:rPr lang="en-US" dirty="0" err="1" smtClean="0"/>
              <a:t>Liila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 bones to find out: </a:t>
            </a:r>
          </a:p>
          <a:p>
            <a:pPr lvl="1"/>
            <a:r>
              <a:rPr lang="en-US" dirty="0" smtClean="0"/>
              <a:t>Identity</a:t>
            </a:r>
          </a:p>
          <a:p>
            <a:pPr lvl="1"/>
            <a:r>
              <a:rPr lang="en-US" dirty="0" smtClean="0"/>
              <a:t>Gender</a:t>
            </a:r>
          </a:p>
          <a:p>
            <a:pPr lvl="1"/>
            <a:r>
              <a:rPr lang="en-US" dirty="0" smtClean="0"/>
              <a:t>Ethnicity</a:t>
            </a:r>
          </a:p>
          <a:p>
            <a:pPr lvl="1"/>
            <a:r>
              <a:rPr lang="en-US" dirty="0" smtClean="0"/>
              <a:t>Lifestyle prior to death</a:t>
            </a:r>
          </a:p>
          <a:p>
            <a:pPr lvl="1"/>
            <a:r>
              <a:rPr lang="en-US" dirty="0" smtClean="0"/>
              <a:t>Cause and time of death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they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work at universities</a:t>
            </a:r>
          </a:p>
          <a:p>
            <a:r>
              <a:rPr lang="en-US" dirty="0" smtClean="0"/>
              <a:t>Some jobs with the government</a:t>
            </a:r>
          </a:p>
          <a:p>
            <a:r>
              <a:rPr lang="en-US" dirty="0" smtClean="0"/>
              <a:t>Museums</a:t>
            </a:r>
          </a:p>
          <a:p>
            <a:r>
              <a:rPr lang="en-US" dirty="0" smtClean="0"/>
              <a:t>Police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Income/job outlook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Income varies greatly by education and experience</a:t>
            </a:r>
          </a:p>
          <a:p>
            <a:r>
              <a:rPr lang="en-US" smtClean="0"/>
              <a:t>Not too many jobs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54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Forensic Anthropology</vt:lpstr>
      <vt:lpstr>Job Description</vt:lpstr>
      <vt:lpstr>Where do they work?</vt:lpstr>
      <vt:lpstr>Income/job outlook</vt:lpstr>
    </vt:vector>
  </TitlesOfParts>
  <Company>wsu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Forensic Anthropology</dc:title>
  <dc:creator>wsu</dc:creator>
  <cp:lastModifiedBy>wsu</cp:lastModifiedBy>
  <cp:revision>13</cp:revision>
  <dcterms:created xsi:type="dcterms:W3CDTF">2009-01-25T23:14:34Z</dcterms:created>
  <dcterms:modified xsi:type="dcterms:W3CDTF">2009-01-28T14:00:49Z</dcterms:modified>
</cp:coreProperties>
</file>