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819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8196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7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8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9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1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3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09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8210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8214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7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8218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21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8222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4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25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8226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7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8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29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36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3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3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55DE21-8BA6-4622-9AB6-800C77DF8C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3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4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098EB-0D12-4888-B8F6-0C51959D5A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262D7-C337-4947-A193-8504E7111C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1B335-E777-412F-A405-09979065B5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2E0B1-7D3E-4212-8C3F-B79D8DF5C0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59F46-4856-4282-888D-D5826FDECA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A0978-4FBE-4798-80BA-27172DB0E9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75E83-57E4-4AFA-BEA4-459EA37350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7E16B-4448-4044-863C-982070D475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140D6-729F-4FF0-A374-8DC0045B43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D54EF-72E3-42FC-91B3-241D2B445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2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717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717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18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718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8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8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187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7188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9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719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5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719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1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1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1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21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21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976BD2-965C-4059-A6C8-3DBDD1A8A1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MSDSs (Material Safety Data Sheets)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The passage of the OSHA Hazard Communication Act of 1980 (Right to Know Law) called for the use of MSDSs if workers encounter hazardous chemicals</a:t>
            </a:r>
          </a:p>
          <a:p>
            <a:pPr>
              <a:lnSpc>
                <a:spcPct val="80000"/>
              </a:lnSpc>
            </a:pPr>
            <a:r>
              <a:rPr lang="en-US" sz="2400"/>
              <a:t>A chemical is deemed hazardous if:</a:t>
            </a:r>
          </a:p>
          <a:p>
            <a:pPr>
              <a:lnSpc>
                <a:spcPct val="80000"/>
              </a:lnSpc>
            </a:pPr>
            <a:r>
              <a:rPr lang="en-US" sz="2400"/>
              <a:t>It is cancer causing, toxic, corrosive, an irritant, a strong sensitizer, flammable, or reactive &amp; thus poses a threat to health</a:t>
            </a:r>
          </a:p>
          <a:p>
            <a:pPr>
              <a:lnSpc>
                <a:spcPct val="80000"/>
              </a:lnSpc>
            </a:pPr>
            <a:r>
              <a:rPr lang="en-US" sz="2400"/>
              <a:t>It is specifically listed under the OSHA Act, 29 CFR 1910, Section 1200 or</a:t>
            </a:r>
          </a:p>
          <a:p>
            <a:pPr>
              <a:lnSpc>
                <a:spcPct val="80000"/>
              </a:lnSpc>
            </a:pPr>
            <a:r>
              <a:rPr lang="en-US" sz="2400"/>
              <a:t>It has been assigned a TLV by the American Conference of Government and Industrial Hygienists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/>
              <a:t>Right to Know Legislation is designed to provide workers with information to help them deal safely with occupational exposures and hazards</a:t>
            </a:r>
          </a:p>
          <a:p>
            <a:r>
              <a:rPr lang="en-US"/>
              <a:t>But in practice, MSDSs have been more designed for health and safety professionals and do a poor job of conveying info to laboratory practitioners</a:t>
            </a:r>
          </a:p>
          <a:p>
            <a:r>
              <a:rPr lang="en-US"/>
              <a:t>Many MSDSs comprehensively list all conceivable health hazards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Look over the MSDSs for Toluene and Hydrogen Peroxide, Compare with the Labels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Locate each piece of information shown on the label on the corresponding MSDS, use a highlighter to mark information on the MSDS that is also shown on the label.  Note the information on a particular topic may appear in more than one place on the MSDS.  Compare the label’s and the MSDS’s presentation of similar information.  How are they similar?  Different?</a:t>
            </a:r>
          </a:p>
          <a:p>
            <a:pPr>
              <a:lnSpc>
                <a:spcPct val="90000"/>
              </a:lnSpc>
            </a:pPr>
            <a:r>
              <a:rPr lang="en-US" sz="2400"/>
              <a:t>Look over the non-highlighted information on the MSDS.  What kind of information does the MSDS contain that the label does not?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Understanding Health Hazards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For each compound category listed in the table, identify the solvent that poses the least risk.  Explain your choices.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2</TotalTime>
  <Words>282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Verdana</vt:lpstr>
      <vt:lpstr>Balloons</vt:lpstr>
      <vt:lpstr>MSDSs (Material Safety Data Sheets)</vt:lpstr>
      <vt:lpstr>Slide 2</vt:lpstr>
      <vt:lpstr>Look over the MSDSs for Toluene and Hydrogen Peroxide, Compare with the Labels</vt:lpstr>
      <vt:lpstr>Understanding Health Hazards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MSDSs (Material Safety Data Sheets)</dc:title>
  <dc:creator>wsu</dc:creator>
  <cp:lastModifiedBy>wsu</cp:lastModifiedBy>
  <cp:revision>1</cp:revision>
  <dcterms:created xsi:type="dcterms:W3CDTF">2006-10-09T17:57:35Z</dcterms:created>
  <dcterms:modified xsi:type="dcterms:W3CDTF">2008-10-21T20:32:38Z</dcterms:modified>
</cp:coreProperties>
</file>