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12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5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15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6EC621B-3B5D-4AD1-850D-C949D5D48F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718A6-8FDE-4DDD-A66B-1CB9F000B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A0DDC-9A24-41D5-8239-5B36F4E001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50AC6D6-8383-4FE9-B8CC-516D407F9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BBCD2-0E7A-4446-BA28-F9EA6A00DA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A2BDF-F762-4CC7-B8C1-B474948E9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8EDF-A96C-4551-BCB2-122F4AAA78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C61EB-0EFD-4758-8BBC-BA069157AE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80BF1-65EA-4F4A-A77E-B1E5BF0E14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1181B-3714-4AEA-AF72-55733E4A0A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ACB5B-D8F4-40E6-A723-07B9091F3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B4F40-C184-45E3-BBF9-9284E92F6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2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12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3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B3CA967-6522-4908-BFB7-8A92418A0B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Spectroscopy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Utilizes the various regions of the electromagnetic spectrum to detect signal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regions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sz="2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800"/>
          </a:p>
          <a:p>
            <a:endParaRPr lang="en-US" sz="2800"/>
          </a:p>
        </p:txBody>
      </p:sp>
      <p:pic>
        <p:nvPicPr>
          <p:cNvPr id="6151" name="Picture 7" descr="em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3" y="1143000"/>
            <a:ext cx="8601075" cy="2667000"/>
          </a:xfrm>
          <a:prstGeom prst="rect">
            <a:avLst/>
          </a:prstGeom>
          <a:noFill/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7200" y="4114800"/>
            <a:ext cx="1905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g</a:t>
            </a:r>
            <a:r>
              <a:rPr lang="en-US"/>
              <a:t> rays result from nuclear transitions Scintillation counting, </a:t>
            </a:r>
            <a:r>
              <a:rPr lang="en-US">
                <a:latin typeface="Symbol" pitchFamily="18" charset="2"/>
              </a:rPr>
              <a:t>g</a:t>
            </a:r>
            <a:r>
              <a:rPr lang="en-US"/>
              <a:t> ray emission, radioactive assays, and DNA fingerprinting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895600" y="4038600"/>
            <a:ext cx="3124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X-rays result from inner e- transitions x-ray powder diffraction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400800" y="304800"/>
            <a:ext cx="2438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UV results from changes in bonding e- UV spectroscopy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410200" y="5029200"/>
            <a:ext cx="3352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Visible also from bonding e- transitions visible spectroscopy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1295400" y="2667000"/>
            <a:ext cx="457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3276600" y="2590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3810000" y="609600"/>
            <a:ext cx="2590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4191000" y="2438400"/>
            <a:ext cx="1828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3276600" y="27432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410200" y="5029200"/>
            <a:ext cx="3352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Visible also from bonding e- transitions visible spectroscopy</a:t>
            </a: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4191000" y="2438400"/>
            <a:ext cx="1828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/>
      <p:bldP spid="6154" grpId="0"/>
      <p:bldP spid="6155" grpId="0"/>
      <p:bldP spid="6162" grpId="0"/>
      <p:bldP spid="61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Regions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800"/>
          </a:p>
        </p:txBody>
      </p:sp>
      <p:pic>
        <p:nvPicPr>
          <p:cNvPr id="9223" name="Picture 7" descr="em3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143000"/>
            <a:ext cx="8229600" cy="1882775"/>
          </a:xfrm>
          <a:noFill/>
          <a:ln/>
        </p:spPr>
      </p:pic>
      <p:sp>
        <p:nvSpPr>
          <p:cNvPr id="9225" name="AutoShape 9"/>
          <p:cNvSpPr>
            <a:spLocks/>
          </p:cNvSpPr>
          <p:nvPr/>
        </p:nvSpPr>
        <p:spPr bwMode="auto">
          <a:xfrm>
            <a:off x="1905000" y="4686300"/>
            <a:ext cx="2971800" cy="1257300"/>
          </a:xfrm>
          <a:prstGeom prst="borderCallout1">
            <a:avLst>
              <a:gd name="adj1" fmla="val 9093"/>
              <a:gd name="adj2" fmla="val 102565"/>
              <a:gd name="adj3" fmla="val -209093"/>
              <a:gd name="adj4" fmla="val 1256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Microwave results from rotation of molecules microwave absorption and e- spin resonance</a:t>
            </a:r>
          </a:p>
        </p:txBody>
      </p:sp>
      <p:sp>
        <p:nvSpPr>
          <p:cNvPr id="9226" name="AutoShape 10"/>
          <p:cNvSpPr>
            <a:spLocks/>
          </p:cNvSpPr>
          <p:nvPr/>
        </p:nvSpPr>
        <p:spPr bwMode="auto">
          <a:xfrm>
            <a:off x="6629400" y="4152900"/>
            <a:ext cx="2133600" cy="1409700"/>
          </a:xfrm>
          <a:prstGeom prst="borderCallout1">
            <a:avLst>
              <a:gd name="adj1" fmla="val 8106"/>
              <a:gd name="adj2" fmla="val -3569"/>
              <a:gd name="adj3" fmla="val -143245"/>
              <a:gd name="adj4" fmla="val -71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Radio results from spin of nuclei in magnetic field NMR</a:t>
            </a:r>
          </a:p>
        </p:txBody>
      </p:sp>
      <p:sp>
        <p:nvSpPr>
          <p:cNvPr id="9227" name="AutoShape 11"/>
          <p:cNvSpPr>
            <a:spLocks/>
          </p:cNvSpPr>
          <p:nvPr/>
        </p:nvSpPr>
        <p:spPr bwMode="auto">
          <a:xfrm>
            <a:off x="457200" y="3048000"/>
            <a:ext cx="2895600" cy="1219200"/>
          </a:xfrm>
          <a:prstGeom prst="borderCallout1">
            <a:avLst>
              <a:gd name="adj1" fmla="val 9375"/>
              <a:gd name="adj2" fmla="val 102630"/>
              <a:gd name="adj3" fmla="val -75000"/>
              <a:gd name="adj4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IR results from vibration and rotation of molecules IR and Raman spectroscopy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  <p:bldP spid="9226" grpId="0" animBg="1"/>
      <p:bldP spid="92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Frequency: # of oscillations to the field per second</a:t>
            </a:r>
          </a:p>
          <a:p>
            <a:r>
              <a:rPr lang="en-US"/>
              <a:t>Wavelength: Distance between any 2 equal points on wave</a:t>
            </a:r>
          </a:p>
          <a:p>
            <a:r>
              <a:rPr lang="en-US"/>
              <a:t>Wavenumber: 1/</a:t>
            </a:r>
            <a:r>
              <a:rPr lang="en-US">
                <a:latin typeface="Symbol" pitchFamily="18" charset="2"/>
              </a:rPr>
              <a:t>l</a:t>
            </a:r>
            <a:r>
              <a:rPr lang="en-US"/>
              <a:t> = n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72" name="Picture 8" descr="fig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357438"/>
            <a:ext cx="333375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Transmittance:</a:t>
            </a:r>
          </a:p>
          <a:p>
            <a:pPr lvl="1"/>
            <a:r>
              <a:rPr lang="en-US"/>
              <a:t>T = P/Po</a:t>
            </a:r>
          </a:p>
          <a:p>
            <a:pPr lvl="1">
              <a:buFontTx/>
              <a:buNone/>
            </a:pPr>
            <a:r>
              <a:rPr lang="en-US"/>
              <a:t>Where: Po = initial power of beam</a:t>
            </a:r>
          </a:p>
          <a:p>
            <a:pPr lvl="1">
              <a:buFontTx/>
              <a:buNone/>
            </a:pPr>
            <a:r>
              <a:rPr lang="en-US"/>
              <a:t>P = power of beam passing through sample</a:t>
            </a:r>
          </a:p>
          <a:p>
            <a:pPr lvl="1">
              <a:buFontTx/>
              <a:buNone/>
            </a:pPr>
            <a:r>
              <a:rPr lang="en-US"/>
              <a:t>%T = P/Po x 100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A = -logT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20" name="Picture 8" descr="beer_mu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6788" y="1600200"/>
            <a:ext cx="3919537" cy="4876800"/>
          </a:xfrm>
          <a:prstGeom prst="rect">
            <a:avLst/>
          </a:prstGeom>
          <a:noFill/>
        </p:spPr>
      </p:pic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791200" y="34290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 = </a:t>
            </a:r>
            <a:r>
              <a:rPr lang="en-US" sz="2800">
                <a:latin typeface="Symbol" pitchFamily="18" charset="2"/>
              </a:rPr>
              <a:t>e</a:t>
            </a:r>
            <a:r>
              <a:rPr lang="en-US" sz="2800"/>
              <a:t>bc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029200" y="4572000"/>
            <a:ext cx="3200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The thicker the glass the darker the brew, the less the light that shines through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207</TotalTime>
  <Words>178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Verdana</vt:lpstr>
      <vt:lpstr>Wingdings</vt:lpstr>
      <vt:lpstr>Symbol</vt:lpstr>
      <vt:lpstr>Globe</vt:lpstr>
      <vt:lpstr>Spectroscopy</vt:lpstr>
      <vt:lpstr>Different regions</vt:lpstr>
      <vt:lpstr>Different Regions</vt:lpstr>
      <vt:lpstr>Slide 4</vt:lpstr>
      <vt:lpstr>Slide 5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Spectroscopy</dc:title>
  <dc:creator>wsu</dc:creator>
  <cp:lastModifiedBy>wsu</cp:lastModifiedBy>
  <cp:revision>5</cp:revision>
  <dcterms:created xsi:type="dcterms:W3CDTF">2006-11-07T14:38:48Z</dcterms:created>
  <dcterms:modified xsi:type="dcterms:W3CDTF">2008-12-03T21:38:11Z</dcterms:modified>
</cp:coreProperties>
</file>