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2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C988A-8D84-445C-8C8A-4BBACC314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0D69-7347-4838-A112-94F961125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AA9F4-5C6D-463D-A890-AC67F11B3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6AAD6-8738-43CE-8B63-74DC4C338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FC72-C509-495C-AB41-ABDA059BA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942E-5926-42D1-B3B6-D765F8FC4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62D8B-AD8C-4727-BE1A-2A2445FD1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7CF15-0624-4190-95D7-1B2B560DD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5F04A-B5A9-418A-8B89-1DF93D8DE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6BE6B-C518-43D7-9DAA-BB584FE4B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03029-6D0D-4F3E-AD7D-A6F6F6D57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820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124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0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0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13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0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820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134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5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820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822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13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3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2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14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4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3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14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4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3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14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4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3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15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5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3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15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5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3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15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5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3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15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6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3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16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6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3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16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6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3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16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6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3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17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7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4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17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7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4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17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7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4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18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8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4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18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8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4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18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8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4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18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9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4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19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9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4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19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9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4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19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9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20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0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825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20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0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5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20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0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5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20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1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5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21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1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5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21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1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5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21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1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5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22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2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5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2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5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22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2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6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23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3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826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23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3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523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36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3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3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3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2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3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7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9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6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19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5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6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6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077D26-A556-499A-A657-D1CF807CA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Titration of a weak acid with a strong base pH calculations</a:t>
            </a:r>
          </a:p>
        </p:txBody>
      </p:sp>
      <p:sp>
        <p:nvSpPr>
          <p:cNvPr id="10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Before base addition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2. From first base addition until just before equivalence point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3. At equivalence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Titration of a weak acid with a strong base pH calculations</a:t>
            </a:r>
          </a:p>
        </p:txBody>
      </p:sp>
      <p:sp>
        <p:nvSpPr>
          <p:cNvPr id="2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 Beyond equivalence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8077200" cy="2212975"/>
          </a:xfrm>
        </p:spPr>
        <p:txBody>
          <a:bodyPr/>
          <a:lstStyle/>
          <a:p>
            <a:pPr eaLnBrk="1" hangingPunct="1"/>
            <a:r>
              <a:rPr lang="en-US" sz="3200" smtClean="0"/>
              <a:t>Determine the pH of 50.00mL of a solution of 0.25M formic acid before, after, and during titration with 0.050M NaOH</a:t>
            </a:r>
          </a:p>
        </p:txBody>
      </p:sp>
      <p:sp>
        <p:nvSpPr>
          <p:cNvPr id="3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Deviations to Beers Law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mtClean="0"/>
              <a:t>Chemical:</a:t>
            </a:r>
          </a:p>
          <a:p>
            <a:pPr marL="990600" lvl="1" indent="-533400" eaLnBrk="1" hangingPunct="1">
              <a:buFontTx/>
              <a:buNone/>
            </a:pPr>
            <a:r>
              <a:rPr lang="en-US" smtClean="0"/>
              <a:t>1.) In sufficiently high concentrations of solution, adjacent molecules are close enough that absorption by 1 molecule affects the charge distribution of its neighbors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Deviations to Beers Law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Refractive Index</a:t>
            </a:r>
          </a:p>
          <a:p>
            <a:pPr eaLnBrk="1" hangingPunct="1"/>
            <a:r>
              <a:rPr lang="en-US" smtClean="0"/>
              <a:t>3. Equilibrium considerations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Instrumental Deviations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1. Polychromatic 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Instrumental deviations to Beers Law continued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2. Stray 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810</TotalTime>
  <Words>130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Black</vt:lpstr>
      <vt:lpstr>Arial</vt:lpstr>
      <vt:lpstr>Times New Roman</vt:lpstr>
      <vt:lpstr>Calibri</vt:lpstr>
      <vt:lpstr>Fireworks</vt:lpstr>
      <vt:lpstr>Titration of a weak acid with a strong base pH calculations</vt:lpstr>
      <vt:lpstr>Titration of a weak acid with a strong base pH calculations</vt:lpstr>
      <vt:lpstr>Determine the pH of 50.00mL of a solution of 0.25M formic acid before, after, and during titration with 0.050M NaOH</vt:lpstr>
      <vt:lpstr>Deviations to Beers Law</vt:lpstr>
      <vt:lpstr>Deviations to Beers Law</vt:lpstr>
      <vt:lpstr>Instrumental Deviations</vt:lpstr>
      <vt:lpstr>Instrumental deviations to Beers Law continued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Titration of a weak acid with a strong base pH calculations</dc:title>
  <dc:creator>wsu</dc:creator>
  <cp:lastModifiedBy>wsu</cp:lastModifiedBy>
  <cp:revision>7</cp:revision>
  <dcterms:created xsi:type="dcterms:W3CDTF">2006-11-16T15:18:40Z</dcterms:created>
  <dcterms:modified xsi:type="dcterms:W3CDTF">2008-10-21T20:36:30Z</dcterms:modified>
</cp:coreProperties>
</file>