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9" r:id="rId2"/>
    <p:sldId id="260" r:id="rId3"/>
    <p:sldId id="261" r:id="rId4"/>
    <p:sldId id="262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6147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6148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49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150" name="Group 6"/>
            <p:cNvGrpSpPr>
              <a:grpSpLocks/>
            </p:cNvGrpSpPr>
            <p:nvPr/>
          </p:nvGrpSpPr>
          <p:grpSpPr bwMode="auto">
            <a:xfrm>
              <a:off x="1313" y="187"/>
              <a:ext cx="4298" cy="3372"/>
              <a:chOff x="0" y="0"/>
              <a:chExt cx="5533" cy="4341"/>
            </a:xfrm>
          </p:grpSpPr>
          <p:grpSp>
            <p:nvGrpSpPr>
              <p:cNvPr id="6151" name="Group 7"/>
              <p:cNvGrpSpPr>
                <a:grpSpLocks/>
              </p:cNvGrpSpPr>
              <p:nvPr/>
            </p:nvGrpSpPr>
            <p:grpSpPr bwMode="auto">
              <a:xfrm>
                <a:off x="0" y="0"/>
                <a:ext cx="5470" cy="4341"/>
                <a:chOff x="0" y="0"/>
                <a:chExt cx="5470" cy="4341"/>
              </a:xfrm>
            </p:grpSpPr>
            <p:grpSp>
              <p:nvGrpSpPr>
                <p:cNvPr id="6152" name="Group 8"/>
                <p:cNvGrpSpPr>
                  <a:grpSpLocks/>
                </p:cNvGrpSpPr>
                <p:nvPr/>
              </p:nvGrpSpPr>
              <p:grpSpPr bwMode="auto">
                <a:xfrm>
                  <a:off x="1339" y="786"/>
                  <a:ext cx="2919" cy="2151"/>
                  <a:chOff x="1265" y="814"/>
                  <a:chExt cx="2919" cy="2151"/>
                </a:xfrm>
              </p:grpSpPr>
              <p:sp>
                <p:nvSpPr>
                  <p:cNvPr id="6153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4"/>
                    <a:ext cx="2919" cy="2151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154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80" y="1601"/>
                    <a:ext cx="579" cy="40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155" name="Group 11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5470" cy="4341"/>
                  <a:chOff x="0" y="0"/>
                  <a:chExt cx="5470" cy="4341"/>
                </a:xfrm>
              </p:grpSpPr>
              <p:grpSp>
                <p:nvGrpSpPr>
                  <p:cNvPr id="6156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5" y="1502"/>
                    <a:ext cx="1258" cy="2327"/>
                    <a:chOff x="3471" y="1530"/>
                    <a:chExt cx="1258" cy="2327"/>
                  </a:xfrm>
                </p:grpSpPr>
                <p:sp>
                  <p:nvSpPr>
                    <p:cNvPr id="6157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5" y="2236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58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1" y="3150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159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1"/>
                    <a:ext cx="2463" cy="1332"/>
                    <a:chOff x="2864" y="2019"/>
                    <a:chExt cx="2463" cy="1332"/>
                  </a:xfrm>
                </p:grpSpPr>
                <p:sp>
                  <p:nvSpPr>
                    <p:cNvPr id="6160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19"/>
                      <a:ext cx="1814" cy="34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61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3" y="2806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162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1" y="1804"/>
                    <a:ext cx="2477" cy="1064"/>
                    <a:chOff x="2897" y="1832"/>
                    <a:chExt cx="2477" cy="1064"/>
                  </a:xfrm>
                </p:grpSpPr>
                <p:sp>
                  <p:nvSpPr>
                    <p:cNvPr id="6163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7" y="1832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64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20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165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6166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6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67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7"/>
                      <a:ext cx="901" cy="52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168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6"/>
                    <a:ext cx="2342" cy="657"/>
                    <a:chOff x="2958" y="1414"/>
                    <a:chExt cx="2342" cy="657"/>
                  </a:xfrm>
                </p:grpSpPr>
                <p:sp>
                  <p:nvSpPr>
                    <p:cNvPr id="6169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4"/>
                      <a:ext cx="1545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70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70" y="1582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171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41"/>
                    <a:ext cx="2150" cy="343"/>
                    <a:chOff x="2983" y="1269"/>
                    <a:chExt cx="2150" cy="343"/>
                  </a:xfrm>
                </p:grpSpPr>
                <p:sp>
                  <p:nvSpPr>
                    <p:cNvPr id="6172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89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73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69"/>
                      <a:ext cx="754" cy="34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174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89"/>
                    <a:ext cx="1879" cy="427"/>
                    <a:chOff x="2938" y="917"/>
                    <a:chExt cx="1879" cy="427"/>
                  </a:xfrm>
                </p:grpSpPr>
                <p:sp>
                  <p:nvSpPr>
                    <p:cNvPr id="6175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9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76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17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177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1" y="1625"/>
                    <a:ext cx="1257" cy="2326"/>
                    <a:chOff x="637" y="1653"/>
                    <a:chExt cx="1257" cy="2326"/>
                  </a:xfrm>
                </p:grpSpPr>
                <p:sp>
                  <p:nvSpPr>
                    <p:cNvPr id="6178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6" y="2359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79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2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180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3" cy="1332"/>
                    <a:chOff x="-5" y="2196"/>
                    <a:chExt cx="2463" cy="1332"/>
                  </a:xfrm>
                </p:grpSpPr>
                <p:sp>
                  <p:nvSpPr>
                    <p:cNvPr id="6181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4" cy="34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82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3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183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81"/>
                    <a:ext cx="2477" cy="1064"/>
                    <a:chOff x="-52" y="2009"/>
                    <a:chExt cx="2477" cy="1064"/>
                  </a:xfrm>
                </p:grpSpPr>
                <p:sp>
                  <p:nvSpPr>
                    <p:cNvPr id="6184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9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85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7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186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5"/>
                    <a:ext cx="2472" cy="927"/>
                    <a:chOff x="-74" y="1813"/>
                    <a:chExt cx="2472" cy="927"/>
                  </a:xfrm>
                </p:grpSpPr>
                <p:sp>
                  <p:nvSpPr>
                    <p:cNvPr id="6187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3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88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4"/>
                      <a:ext cx="901" cy="52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189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96" y="1563"/>
                    <a:ext cx="2342" cy="657"/>
                    <a:chOff x="22" y="1591"/>
                    <a:chExt cx="2342" cy="657"/>
                  </a:xfrm>
                </p:grpSpPr>
                <p:sp>
                  <p:nvSpPr>
                    <p:cNvPr id="6190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9" y="1591"/>
                      <a:ext cx="1545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91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2" y="1759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192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3" y="1418"/>
                    <a:ext cx="2150" cy="343"/>
                    <a:chOff x="189" y="1446"/>
                    <a:chExt cx="2150" cy="343"/>
                  </a:xfrm>
                </p:grpSpPr>
                <p:sp>
                  <p:nvSpPr>
                    <p:cNvPr id="6193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5" y="1466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94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6"/>
                      <a:ext cx="754" cy="34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195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6196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1" y="1306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97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198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1"/>
                    <a:ext cx="1850" cy="554"/>
                    <a:chOff x="616" y="899"/>
                    <a:chExt cx="1850" cy="554"/>
                  </a:xfrm>
                </p:grpSpPr>
                <p:sp>
                  <p:nvSpPr>
                    <p:cNvPr id="6199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3" y="1238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00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899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201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89"/>
                    <a:ext cx="1767" cy="743"/>
                    <a:chOff x="911" y="589"/>
                    <a:chExt cx="1767" cy="743"/>
                  </a:xfrm>
                </p:grpSpPr>
                <p:sp>
                  <p:nvSpPr>
                    <p:cNvPr id="6202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5" y="111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03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89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204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20" y="300"/>
                    <a:ext cx="1693" cy="892"/>
                    <a:chOff x="1120" y="300"/>
                    <a:chExt cx="1693" cy="892"/>
                  </a:xfrm>
                </p:grpSpPr>
                <p:sp>
                  <p:nvSpPr>
                    <p:cNvPr id="6205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77"/>
                      <a:ext cx="125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06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0"/>
                      <a:ext cx="67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207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07" y="76"/>
                    <a:ext cx="778" cy="1512"/>
                    <a:chOff x="1633" y="104"/>
                    <a:chExt cx="778" cy="1512"/>
                  </a:xfrm>
                </p:grpSpPr>
                <p:sp>
                  <p:nvSpPr>
                    <p:cNvPr id="6208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4" y="958"/>
                      <a:ext cx="1100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09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06" y="231"/>
                      <a:ext cx="591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210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9" y="0"/>
                    <a:ext cx="634" cy="1534"/>
                    <a:chOff x="1935" y="28"/>
                    <a:chExt cx="634" cy="1534"/>
                  </a:xfrm>
                </p:grpSpPr>
                <p:sp>
                  <p:nvSpPr>
                    <p:cNvPr id="6211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1" y="924"/>
                      <a:ext cx="106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12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9" y="144"/>
                      <a:ext cx="570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213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4"/>
                    <a:ext cx="1845" cy="566"/>
                    <a:chOff x="2822" y="672"/>
                    <a:chExt cx="1845" cy="566"/>
                  </a:xfrm>
                </p:grpSpPr>
                <p:sp>
                  <p:nvSpPr>
                    <p:cNvPr id="6214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3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15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5" y="672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216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7"/>
                    <a:ext cx="1781" cy="717"/>
                    <a:chOff x="2683" y="445"/>
                    <a:chExt cx="1781" cy="717"/>
                  </a:xfrm>
                </p:grpSpPr>
                <p:sp>
                  <p:nvSpPr>
                    <p:cNvPr id="6217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18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2" y="445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219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5" y="949"/>
                    <a:ext cx="1027" cy="14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220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199" y="196"/>
                    <a:ext cx="552" cy="22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6221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4" y="13"/>
                    <a:ext cx="640" cy="1520"/>
                    <a:chOff x="2800" y="41"/>
                    <a:chExt cx="640" cy="1520"/>
                  </a:xfrm>
                </p:grpSpPr>
                <p:sp>
                  <p:nvSpPr>
                    <p:cNvPr id="6222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1" y="938"/>
                      <a:ext cx="1062" cy="18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23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11" y="181"/>
                      <a:ext cx="570" cy="2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224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08" y="135"/>
                    <a:ext cx="1017" cy="1464"/>
                    <a:chOff x="2934" y="163"/>
                    <a:chExt cx="1017" cy="1464"/>
                  </a:xfrm>
                </p:grpSpPr>
                <p:sp>
                  <p:nvSpPr>
                    <p:cNvPr id="6225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1" y="915"/>
                      <a:ext cx="1155" cy="27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26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30" y="261"/>
                      <a:ext cx="620" cy="42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227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4" y="4"/>
                    <a:ext cx="243" cy="1448"/>
                    <a:chOff x="2730" y="32"/>
                    <a:chExt cx="243" cy="1448"/>
                  </a:xfrm>
                </p:grpSpPr>
                <p:sp>
                  <p:nvSpPr>
                    <p:cNvPr id="6228" name="Freeform 84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6" y="960"/>
                      <a:ext cx="954" cy="8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29" name="Freeform 85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50" y="220"/>
                      <a:ext cx="512" cy="13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230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17" y="1741"/>
                    <a:ext cx="1085" cy="2450"/>
                    <a:chOff x="943" y="1769"/>
                    <a:chExt cx="1085" cy="2450"/>
                  </a:xfrm>
                </p:grpSpPr>
                <p:sp>
                  <p:nvSpPr>
                    <p:cNvPr id="6231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10" y="2475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32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5" y="3512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233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9" y="1908"/>
                    <a:ext cx="766" cy="2373"/>
                    <a:chOff x="1455" y="1936"/>
                    <a:chExt cx="766" cy="2373"/>
                  </a:xfrm>
                </p:grpSpPr>
                <p:sp>
                  <p:nvSpPr>
                    <p:cNvPr id="6234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7" y="2578"/>
                      <a:ext cx="1595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35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2" y="3636"/>
                      <a:ext cx="856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236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61" y="1962"/>
                    <a:ext cx="459" cy="2329"/>
                    <a:chOff x="1956" y="1990"/>
                    <a:chExt cx="492" cy="2604"/>
                  </a:xfrm>
                </p:grpSpPr>
                <p:sp>
                  <p:nvSpPr>
                    <p:cNvPr id="6237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42" y="2695"/>
                      <a:ext cx="1711" cy="30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38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34" y="3898"/>
                      <a:ext cx="918" cy="47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239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08" y="1689"/>
                    <a:ext cx="1125" cy="2426"/>
                    <a:chOff x="3334" y="1717"/>
                    <a:chExt cx="1125" cy="2426"/>
                  </a:xfrm>
                </p:grpSpPr>
                <p:sp>
                  <p:nvSpPr>
                    <p:cNvPr id="6240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8" y="2423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41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1" y="3436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242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5" y="1838"/>
                    <a:ext cx="883" cy="2426"/>
                    <a:chOff x="3181" y="1866"/>
                    <a:chExt cx="883" cy="2426"/>
                  </a:xfrm>
                </p:grpSpPr>
                <p:sp>
                  <p:nvSpPr>
                    <p:cNvPr id="6243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6" y="2541"/>
                      <a:ext cx="1650" cy="29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44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7" y="3615"/>
                      <a:ext cx="885" cy="46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245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5"/>
                    <a:ext cx="619" cy="2386"/>
                    <a:chOff x="3006" y="1983"/>
                    <a:chExt cx="619" cy="2386"/>
                  </a:xfrm>
                </p:grpSpPr>
                <p:sp>
                  <p:nvSpPr>
                    <p:cNvPr id="6246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8" y="2661"/>
                      <a:ext cx="1601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47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2" y="3747"/>
                      <a:ext cx="859" cy="38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248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3" y="2073"/>
                    <a:ext cx="405" cy="2219"/>
                    <a:chOff x="2819" y="2101"/>
                    <a:chExt cx="405" cy="2219"/>
                  </a:xfrm>
                </p:grpSpPr>
                <p:sp>
                  <p:nvSpPr>
                    <p:cNvPr id="6249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6" y="2714"/>
                      <a:ext cx="1471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50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6" y="3732"/>
                      <a:ext cx="790" cy="38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251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2" y="2107"/>
                    <a:ext cx="426" cy="2185"/>
                    <a:chOff x="2287" y="2135"/>
                    <a:chExt cx="426" cy="2185"/>
                  </a:xfrm>
                </p:grpSpPr>
                <p:sp>
                  <p:nvSpPr>
                    <p:cNvPr id="6252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0" y="2760"/>
                      <a:ext cx="1437" cy="1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53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49" y="3787"/>
                      <a:ext cx="771" cy="29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</p:grpSp>
          <p:grpSp>
            <p:nvGrpSpPr>
              <p:cNvPr id="6254" name="Group 110"/>
              <p:cNvGrpSpPr>
                <a:grpSpLocks/>
              </p:cNvGrpSpPr>
              <p:nvPr/>
            </p:nvGrpSpPr>
            <p:grpSpPr bwMode="auto">
              <a:xfrm>
                <a:off x="74" y="313"/>
                <a:ext cx="5459" cy="3667"/>
                <a:chOff x="74" y="313"/>
                <a:chExt cx="5459" cy="3667"/>
              </a:xfrm>
            </p:grpSpPr>
            <p:grpSp>
              <p:nvGrpSpPr>
                <p:cNvPr id="6255" name="Group 111"/>
                <p:cNvGrpSpPr>
                  <a:grpSpLocks/>
                </p:cNvGrpSpPr>
                <p:nvPr/>
              </p:nvGrpSpPr>
              <p:grpSpPr bwMode="auto">
                <a:xfrm>
                  <a:off x="74" y="313"/>
                  <a:ext cx="5459" cy="3667"/>
                  <a:chOff x="74" y="313"/>
                  <a:chExt cx="5459" cy="3667"/>
                </a:xfrm>
              </p:grpSpPr>
              <p:sp>
                <p:nvSpPr>
                  <p:cNvPr id="6256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6" y="456"/>
                    <a:ext cx="2567" cy="2046"/>
                  </a:xfrm>
                  <a:custGeom>
                    <a:avLst/>
                    <a:gdLst>
                      <a:gd name="G0" fmla="+- 17826 0 0"/>
                      <a:gd name="G1" fmla="+- 0 0 0"/>
                      <a:gd name="G2" fmla="+- 21600 0 0"/>
                      <a:gd name="T0" fmla="*/ 36729 w 36729"/>
                      <a:gd name="T1" fmla="*/ 10451 h 21600"/>
                      <a:gd name="T2" fmla="*/ 0 w 36729"/>
                      <a:gd name="T3" fmla="*/ 12197 h 21600"/>
                      <a:gd name="T4" fmla="*/ 17826 w 36729"/>
                      <a:gd name="T5" fmla="*/ 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257" name="Arc 113"/>
                  <p:cNvSpPr>
                    <a:spLocks/>
                  </p:cNvSpPr>
                  <p:nvPr/>
                </p:nvSpPr>
                <p:spPr bwMode="hidden">
                  <a:xfrm flipH="1">
                    <a:off x="388" y="1601"/>
                    <a:ext cx="2016" cy="2379"/>
                  </a:xfrm>
                  <a:custGeom>
                    <a:avLst/>
                    <a:gdLst>
                      <a:gd name="G0" fmla="+- 8873 0 0"/>
                      <a:gd name="G1" fmla="+- 21600 0 0"/>
                      <a:gd name="G2" fmla="+- 21600 0 0"/>
                      <a:gd name="T0" fmla="*/ 0 w 30473"/>
                      <a:gd name="T1" fmla="*/ 1907 h 22305"/>
                      <a:gd name="T2" fmla="*/ 30462 w 30473"/>
                      <a:gd name="T3" fmla="*/ 22305 h 22305"/>
                      <a:gd name="T4" fmla="*/ 8873 w 30473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258" name="Arc 114"/>
                  <p:cNvSpPr>
                    <a:spLocks/>
                  </p:cNvSpPr>
                  <p:nvPr/>
                </p:nvSpPr>
                <p:spPr bwMode="hidden">
                  <a:xfrm>
                    <a:off x="3029" y="1181"/>
                    <a:ext cx="1426" cy="2379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4812"/>
                      <a:gd name="T1" fmla="*/ 4512 h 22305"/>
                      <a:gd name="T2" fmla="*/ 34801 w 34812"/>
                      <a:gd name="T3" fmla="*/ 22305 h 22305"/>
                      <a:gd name="T4" fmla="*/ 13212 w 34812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259" name="Arc 115"/>
                  <p:cNvSpPr>
                    <a:spLocks/>
                  </p:cNvSpPr>
                  <p:nvPr/>
                </p:nvSpPr>
                <p:spPr bwMode="hidden">
                  <a:xfrm flipH="1">
                    <a:off x="74" y="813"/>
                    <a:ext cx="2540" cy="2379"/>
                  </a:xfrm>
                  <a:custGeom>
                    <a:avLst/>
                    <a:gdLst>
                      <a:gd name="G0" fmla="+- 15230 0 0"/>
                      <a:gd name="G1" fmla="+- 21600 0 0"/>
                      <a:gd name="G2" fmla="+- 21600 0 0"/>
                      <a:gd name="T0" fmla="*/ 0 w 36830"/>
                      <a:gd name="T1" fmla="*/ 6283 h 22305"/>
                      <a:gd name="T2" fmla="*/ 36819 w 36830"/>
                      <a:gd name="T3" fmla="*/ 22305 h 22305"/>
                      <a:gd name="T4" fmla="*/ 15230 w 36830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260" name="Arc 116"/>
                  <p:cNvSpPr>
                    <a:spLocks/>
                  </p:cNvSpPr>
                  <p:nvPr/>
                </p:nvSpPr>
                <p:spPr bwMode="hidden">
                  <a:xfrm flipH="1">
                    <a:off x="790" y="313"/>
                    <a:ext cx="1850" cy="2304"/>
                  </a:xfrm>
                  <a:custGeom>
                    <a:avLst/>
                    <a:gdLst>
                      <a:gd name="G0" fmla="+- 18231 0 0"/>
                      <a:gd name="G1" fmla="+- 21600 0 0"/>
                      <a:gd name="G2" fmla="+- 21600 0 0"/>
                      <a:gd name="T0" fmla="*/ 0 w 31881"/>
                      <a:gd name="T1" fmla="*/ 10016 h 21600"/>
                      <a:gd name="T2" fmla="*/ 31881 w 31881"/>
                      <a:gd name="T3" fmla="*/ 4860 h 21600"/>
                      <a:gd name="T4" fmla="*/ 18231 w 3188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261" name="Arc 117"/>
                  <p:cNvSpPr>
                    <a:spLocks/>
                  </p:cNvSpPr>
                  <p:nvPr/>
                </p:nvSpPr>
                <p:spPr bwMode="hidden">
                  <a:xfrm>
                    <a:off x="2763" y="1281"/>
                    <a:ext cx="764" cy="2304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1146"/>
                      <a:gd name="T1" fmla="*/ 4512 h 21600"/>
                      <a:gd name="T2" fmla="*/ 31146 w 31146"/>
                      <a:gd name="T3" fmla="*/ 9561 h 21600"/>
                      <a:gd name="T4" fmla="*/ 13212 w 31146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262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800" y="438"/>
                    <a:ext cx="418" cy="1524"/>
                  </a:xfrm>
                  <a:custGeom>
                    <a:avLst/>
                    <a:gdLst/>
                    <a:ahLst/>
                    <a:cxnLst>
                      <a:cxn ang="0">
                        <a:pos x="0" y="64"/>
                      </a:cxn>
                      <a:cxn ang="0">
                        <a:pos x="240" y="16"/>
                      </a:cxn>
                      <a:cxn ang="0">
                        <a:pos x="96" y="160"/>
                      </a:cxn>
                      <a:cxn ang="0">
                        <a:pos x="336" y="160"/>
                      </a:cxn>
                      <a:cxn ang="0">
                        <a:pos x="192" y="304"/>
                      </a:cxn>
                      <a:cxn ang="0">
                        <a:pos x="384" y="352"/>
                      </a:cxn>
                      <a:cxn ang="0">
                        <a:pos x="288" y="448"/>
                      </a:cxn>
                      <a:cxn ang="0">
                        <a:pos x="480" y="496"/>
                      </a:cxn>
                      <a:cxn ang="0">
                        <a:pos x="384" y="592"/>
                      </a:cxn>
                      <a:cxn ang="0">
                        <a:pos x="528" y="640"/>
                      </a:cxn>
                      <a:cxn ang="0">
                        <a:pos x="480" y="736"/>
                      </a:cxn>
                      <a:cxn ang="0">
                        <a:pos x="576" y="832"/>
                      </a:cxn>
                      <a:cxn ang="0">
                        <a:pos x="576" y="928"/>
                      </a:cxn>
                      <a:cxn ang="0">
                        <a:pos x="672" y="1072"/>
                      </a:cxn>
                      <a:cxn ang="0">
                        <a:pos x="624" y="1216"/>
                      </a:cxn>
                      <a:cxn ang="0">
                        <a:pos x="720" y="1312"/>
                      </a:cxn>
                      <a:cxn ang="0">
                        <a:pos x="672" y="1456"/>
                      </a:cxn>
                      <a:cxn ang="0">
                        <a:pos x="720" y="1600"/>
                      </a:cxn>
                      <a:cxn ang="0">
                        <a:pos x="672" y="1696"/>
                      </a:cxn>
                      <a:cxn ang="0">
                        <a:pos x="768" y="1840"/>
                      </a:cxn>
                      <a:cxn ang="0">
                        <a:pos x="720" y="1984"/>
                      </a:cxn>
                      <a:cxn ang="0">
                        <a:pos x="768" y="2176"/>
                      </a:cxn>
                      <a:cxn ang="0">
                        <a:pos x="720" y="2224"/>
                      </a:cxn>
                      <a:cxn ang="0">
                        <a:pos x="768" y="2368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6263" name="Freeform 119"/>
                <p:cNvSpPr>
                  <a:spLocks/>
                </p:cNvSpPr>
                <p:nvPr/>
              </p:nvSpPr>
              <p:spPr bwMode="hidden">
                <a:xfrm rot="20253369">
                  <a:off x="3280" y="1529"/>
                  <a:ext cx="442" cy="837"/>
                </a:xfrm>
                <a:custGeom>
                  <a:avLst/>
                  <a:gdLst/>
                  <a:ahLst/>
                  <a:cxnLst>
                    <a:cxn ang="0">
                      <a:pos x="0" y="64"/>
                    </a:cxn>
                    <a:cxn ang="0">
                      <a:pos x="240" y="16"/>
                    </a:cxn>
                    <a:cxn ang="0">
                      <a:pos x="96" y="160"/>
                    </a:cxn>
                    <a:cxn ang="0">
                      <a:pos x="336" y="160"/>
                    </a:cxn>
                    <a:cxn ang="0">
                      <a:pos x="192" y="304"/>
                    </a:cxn>
                    <a:cxn ang="0">
                      <a:pos x="384" y="352"/>
                    </a:cxn>
                    <a:cxn ang="0">
                      <a:pos x="288" y="448"/>
                    </a:cxn>
                    <a:cxn ang="0">
                      <a:pos x="480" y="496"/>
                    </a:cxn>
                    <a:cxn ang="0">
                      <a:pos x="384" y="592"/>
                    </a:cxn>
                    <a:cxn ang="0">
                      <a:pos x="528" y="640"/>
                    </a:cxn>
                    <a:cxn ang="0">
                      <a:pos x="480" y="736"/>
                    </a:cxn>
                    <a:cxn ang="0">
                      <a:pos x="576" y="832"/>
                    </a:cxn>
                    <a:cxn ang="0">
                      <a:pos x="576" y="928"/>
                    </a:cxn>
                    <a:cxn ang="0">
                      <a:pos x="672" y="1072"/>
                    </a:cxn>
                    <a:cxn ang="0">
                      <a:pos x="624" y="1216"/>
                    </a:cxn>
                    <a:cxn ang="0">
                      <a:pos x="720" y="1312"/>
                    </a:cxn>
                    <a:cxn ang="0">
                      <a:pos x="672" y="1456"/>
                    </a:cxn>
                    <a:cxn ang="0">
                      <a:pos x="720" y="1600"/>
                    </a:cxn>
                    <a:cxn ang="0">
                      <a:pos x="672" y="1696"/>
                    </a:cxn>
                    <a:cxn ang="0">
                      <a:pos x="768" y="1840"/>
                    </a:cxn>
                    <a:cxn ang="0">
                      <a:pos x="720" y="1984"/>
                    </a:cxn>
                    <a:cxn ang="0">
                      <a:pos x="768" y="2176"/>
                    </a:cxn>
                    <a:cxn ang="0">
                      <a:pos x="720" y="2224"/>
                    </a:cxn>
                    <a:cxn ang="0">
                      <a:pos x="768" y="2368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6264" name="Group 120"/>
            <p:cNvGrpSpPr>
              <a:grpSpLocks/>
            </p:cNvGrpSpPr>
            <p:nvPr/>
          </p:nvGrpSpPr>
          <p:grpSpPr bwMode="auto">
            <a:xfrm>
              <a:off x="1476" y="449"/>
              <a:ext cx="4038" cy="2966"/>
              <a:chOff x="210" y="337"/>
              <a:chExt cx="5198" cy="3818"/>
            </a:xfrm>
          </p:grpSpPr>
          <p:sp>
            <p:nvSpPr>
              <p:cNvPr id="6265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66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67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68" name="Arc 124"/>
              <p:cNvSpPr>
                <a:spLocks/>
              </p:cNvSpPr>
              <p:nvPr/>
            </p:nvSpPr>
            <p:spPr bwMode="hidden">
              <a:xfrm flipH="1">
                <a:off x="210" y="1168"/>
                <a:ext cx="2376" cy="2379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69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70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71" name="Freeform 127"/>
              <p:cNvSpPr>
                <a:spLocks/>
              </p:cNvSpPr>
              <p:nvPr/>
            </p:nvSpPr>
            <p:spPr bwMode="hidden">
              <a:xfrm>
                <a:off x="3301" y="2635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72" name="Freeform 128"/>
              <p:cNvSpPr>
                <a:spLocks/>
              </p:cNvSpPr>
              <p:nvPr/>
            </p:nvSpPr>
            <p:spPr bwMode="hidden">
              <a:xfrm rot="19660755" flipV="1">
                <a:off x="2546" y="2150"/>
                <a:ext cx="442" cy="83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73" name="Freeform 129"/>
              <p:cNvSpPr>
                <a:spLocks/>
              </p:cNvSpPr>
              <p:nvPr/>
            </p:nvSpPr>
            <p:spPr bwMode="hidden">
              <a:xfrm flipH="1">
                <a:off x="489" y="2504"/>
                <a:ext cx="1085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74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75" name="Freeform 131"/>
              <p:cNvSpPr>
                <a:spLocks/>
              </p:cNvSpPr>
              <p:nvPr/>
            </p:nvSpPr>
            <p:spPr bwMode="hidden">
              <a:xfrm>
                <a:off x="4401" y="2280"/>
                <a:ext cx="1007" cy="1601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76" name="Freeform 132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77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3" cy="143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78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2" cy="83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279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280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281" name="Rectangle 13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282" name="Rectangle 13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283" name="Rectangle 13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B0BFC19-3057-4B8E-BD68-7295DDFF65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A74778-0D9C-44F1-81A7-5985A62293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E45F1A-C1E5-49E5-A369-63DF9B781A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751E41-A00F-49F4-B20C-BEE7AD169F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BAECFC-71C9-4F38-ABE0-8207BBEA24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C47125-6D97-49CF-B5DC-D840FD4C7A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8FE2BC-F138-4AE8-A573-FF24BCD29D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E60477-ACA0-4FB3-8C03-E5148D5622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108E15-8EE2-47EF-9081-71643B0F2A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E158B4-EE7F-4366-8B8E-D29F23F805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586F40-8EA3-48AF-94FF-CD59A4898D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5123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5124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5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126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5127" name="Oval 7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8" name="Oval 8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129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5130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1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132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5133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5134" name="Oval 14"/>
                <p:cNvSpPr>
                  <a:spLocks noChangeArrowheads="1"/>
                </p:cNvSpPr>
                <p:nvPr/>
              </p:nvSpPr>
              <p:spPr bwMode="hidden">
                <a:xfrm>
                  <a:off x="1265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35" name="Oval 15"/>
                <p:cNvSpPr>
                  <a:spLocks noChangeArrowheads="1"/>
                </p:cNvSpPr>
                <p:nvPr/>
              </p:nvSpPr>
              <p:spPr bwMode="hidden">
                <a:xfrm>
                  <a:off x="2380" y="1601"/>
                  <a:ext cx="579" cy="406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136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5137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5138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65" y="2236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39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21" y="3150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140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5141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4" y="2019"/>
                    <a:ext cx="1814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42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3" y="2806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143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5144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7" y="1832"/>
                    <a:ext cx="1736" cy="30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45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2" y="2420"/>
                    <a:ext cx="932" cy="47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146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5147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24" y="1636"/>
                    <a:ext cx="1677" cy="33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48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95" y="2037"/>
                    <a:ext cx="901" cy="52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149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5150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8" y="1414"/>
                    <a:ext cx="1545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51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2"/>
                    <a:ext cx="830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152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5153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3" y="1289"/>
                    <a:ext cx="1404" cy="21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54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9" y="1269"/>
                    <a:ext cx="754" cy="34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155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5156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938" y="1129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57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55" y="917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158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5159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76" y="2359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60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2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161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5162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14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63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5" y="2983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164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5165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09"/>
                    <a:ext cx="1736" cy="30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66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2" y="2597"/>
                    <a:ext cx="932" cy="47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167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5168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3"/>
                    <a:ext cx="1677" cy="33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69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4"/>
                    <a:ext cx="901" cy="52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170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5171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91"/>
                    <a:ext cx="1545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72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2" y="1759"/>
                    <a:ext cx="830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173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5174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6"/>
                    <a:ext cx="1404" cy="21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75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46"/>
                    <a:ext cx="754" cy="34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176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5177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78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4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179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5180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3" y="1238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81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6" y="899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182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5183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81" y="438"/>
                    <a:ext cx="484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84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31"/>
                    <a:ext cx="260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185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5186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7" y="383"/>
                    <a:ext cx="491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87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4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188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5189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4" y="958"/>
                    <a:ext cx="1100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90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6" y="231"/>
                    <a:ext cx="591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191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5192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31" y="924"/>
                    <a:ext cx="1061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93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19" y="144"/>
                    <a:ext cx="570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194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5195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22" y="1023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96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5" y="672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197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5198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3" y="947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99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2" y="445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5200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/>
                  <a:ahLst/>
                  <a:cxnLst>
                    <a:cxn ang="0">
                      <a:pos x="0" y="504"/>
                    </a:cxn>
                    <a:cxn ang="0">
                      <a:pos x="864" y="168"/>
                    </a:cxn>
                    <a:cxn ang="0">
                      <a:pos x="1776" y="24"/>
                    </a:cxn>
                    <a:cxn ang="0">
                      <a:pos x="2736" y="24"/>
                    </a:cxn>
                    <a:cxn ang="0">
                      <a:pos x="2720" y="103"/>
                    </a:cxn>
                    <a:cxn ang="0">
                      <a:pos x="1764" y="103"/>
                    </a:cxn>
                    <a:cxn ang="0">
                      <a:pos x="654" y="292"/>
                    </a:cxn>
                    <a:cxn ang="0">
                      <a:pos x="0" y="504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01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0"/>
                </a:xfrm>
                <a:custGeom>
                  <a:avLst/>
                  <a:gdLst/>
                  <a:ahLst/>
                  <a:cxnLst>
                    <a:cxn ang="0">
                      <a:pos x="5" y="8"/>
                    </a:cxn>
                    <a:cxn ang="0">
                      <a:pos x="485" y="56"/>
                    </a:cxn>
                    <a:cxn ang="0">
                      <a:pos x="1157" y="200"/>
                    </a:cxn>
                    <a:cxn ang="0">
                      <a:pos x="1611" y="432"/>
                    </a:cxn>
                    <a:cxn ang="0">
                      <a:pos x="1756" y="609"/>
                    </a:cxn>
                    <a:cxn ang="0">
                      <a:pos x="1689" y="787"/>
                    </a:cxn>
                    <a:cxn ang="0">
                      <a:pos x="1589" y="632"/>
                    </a:cxn>
                    <a:cxn ang="0">
                      <a:pos x="1389" y="454"/>
                    </a:cxn>
                    <a:cxn ang="0">
                      <a:pos x="1109" y="296"/>
                    </a:cxn>
                    <a:cxn ang="0">
                      <a:pos x="581" y="152"/>
                    </a:cxn>
                    <a:cxn ang="0">
                      <a:pos x="0" y="76"/>
                    </a:cxn>
                    <a:cxn ang="0">
                      <a:pos x="5" y="8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5202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5203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61" y="938"/>
                    <a:ext cx="1062" cy="1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204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1" y="181"/>
                    <a:ext cx="570" cy="2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205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5206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1" y="915"/>
                    <a:ext cx="1155" cy="27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207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0" y="261"/>
                    <a:ext cx="620" cy="42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208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5209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6" y="960"/>
                    <a:ext cx="954" cy="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210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0"/>
                    <a:ext cx="512" cy="1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211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5212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10" y="2475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213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12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214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5215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7" y="2578"/>
                    <a:ext cx="1595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216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2" y="3636"/>
                    <a:ext cx="856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217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5218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442" y="2695"/>
                    <a:ext cx="1711" cy="301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219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734" y="3898"/>
                    <a:ext cx="918" cy="47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220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5221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8" y="2423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222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1" y="3436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223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5224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6" y="2541"/>
                    <a:ext cx="1650" cy="29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225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615"/>
                    <a:ext cx="885" cy="46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226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5227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61"/>
                    <a:ext cx="1601" cy="24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228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2" y="3747"/>
                    <a:ext cx="859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229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5230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06" y="2714"/>
                    <a:ext cx="1471" cy="24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231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6" y="3732"/>
                    <a:ext cx="790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232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5233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0" y="2760"/>
                    <a:ext cx="1437" cy="188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234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49" y="3787"/>
                    <a:ext cx="771" cy="29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5235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1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36" name="Arc 116"/>
              <p:cNvSpPr>
                <a:spLocks/>
              </p:cNvSpPr>
              <p:nvPr/>
            </p:nvSpPr>
            <p:spPr bwMode="hidden">
              <a:xfrm flipH="1">
                <a:off x="3528" y="726"/>
                <a:ext cx="833" cy="903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37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G0" fmla="+- 17826 0 0"/>
                  <a:gd name="G1" fmla="+- 0 0 0"/>
                  <a:gd name="G2" fmla="+- 21600 0 0"/>
                  <a:gd name="T0" fmla="*/ 36729 w 36729"/>
                  <a:gd name="T1" fmla="*/ 10451 h 21600"/>
                  <a:gd name="T2" fmla="*/ 0 w 36729"/>
                  <a:gd name="T3" fmla="*/ 12197 h 21600"/>
                  <a:gd name="T4" fmla="*/ 17826 w 36729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38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7" cy="933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39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32"/>
              </a:xfrm>
              <a:custGeom>
                <a:avLst/>
                <a:gdLst>
                  <a:gd name="G0" fmla="+- 8873 0 0"/>
                  <a:gd name="G1" fmla="+- 21600 0 0"/>
                  <a:gd name="G2" fmla="+- 21600 0 0"/>
                  <a:gd name="T0" fmla="*/ 0 w 30473"/>
                  <a:gd name="T1" fmla="*/ 1907 h 22305"/>
                  <a:gd name="T2" fmla="*/ 30462 w 30473"/>
                  <a:gd name="T3" fmla="*/ 22305 h 22305"/>
                  <a:gd name="T4" fmla="*/ 8873 w 30473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40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41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42" name="Arc 122"/>
              <p:cNvSpPr>
                <a:spLocks/>
              </p:cNvSpPr>
              <p:nvPr/>
            </p:nvSpPr>
            <p:spPr bwMode="hidden">
              <a:xfrm>
                <a:off x="4268" y="585"/>
                <a:ext cx="394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43" name="Arc 123"/>
              <p:cNvSpPr>
                <a:spLocks/>
              </p:cNvSpPr>
              <p:nvPr/>
            </p:nvSpPr>
            <p:spPr bwMode="hidden">
              <a:xfrm>
                <a:off x="4303" y="463"/>
                <a:ext cx="55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44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90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45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3" cy="3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46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G0" fmla="+- 15230 0 0"/>
                  <a:gd name="G1" fmla="+- 21600 0 0"/>
                  <a:gd name="G2" fmla="+- 21600 0 0"/>
                  <a:gd name="T0" fmla="*/ 0 w 36830"/>
                  <a:gd name="T1" fmla="*/ 6283 h 22305"/>
                  <a:gd name="T2" fmla="*/ 36819 w 36830"/>
                  <a:gd name="T3" fmla="*/ 22305 h 22305"/>
                  <a:gd name="T4" fmla="*/ 15230 w 3683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47" name="Arc 127"/>
              <p:cNvSpPr>
                <a:spLocks/>
              </p:cNvSpPr>
              <p:nvPr/>
            </p:nvSpPr>
            <p:spPr bwMode="hidden">
              <a:xfrm flipH="1">
                <a:off x="3425" y="123"/>
                <a:ext cx="725" cy="903"/>
              </a:xfrm>
              <a:custGeom>
                <a:avLst/>
                <a:gdLst>
                  <a:gd name="G0" fmla="+- 18231 0 0"/>
                  <a:gd name="G1" fmla="+- 21600 0 0"/>
                  <a:gd name="G2" fmla="+- 21600 0 0"/>
                  <a:gd name="T0" fmla="*/ 0 w 31881"/>
                  <a:gd name="T1" fmla="*/ 10016 h 21600"/>
                  <a:gd name="T2" fmla="*/ 31881 w 31881"/>
                  <a:gd name="T3" fmla="*/ 4860 h 21600"/>
                  <a:gd name="T4" fmla="*/ 18231 w 31881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48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9" cy="904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1146"/>
                  <a:gd name="T1" fmla="*/ 4512 h 21600"/>
                  <a:gd name="T2" fmla="*/ 31146 w 31146"/>
                  <a:gd name="T3" fmla="*/ 9561 h 21600"/>
                  <a:gd name="T4" fmla="*/ 13212 w 3114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49" name="Freeform 129"/>
              <p:cNvSpPr>
                <a:spLocks/>
              </p:cNvSpPr>
              <p:nvPr/>
            </p:nvSpPr>
            <p:spPr bwMode="hidden">
              <a:xfrm flipH="1">
                <a:off x="3307" y="982"/>
                <a:ext cx="425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50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51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52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53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5" cy="41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54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62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55" name="Freeform 135"/>
              <p:cNvSpPr>
                <a:spLocks/>
              </p:cNvSpPr>
              <p:nvPr/>
            </p:nvSpPr>
            <p:spPr bwMode="hidden">
              <a:xfrm rot="20253369">
                <a:off x="4401" y="599"/>
                <a:ext cx="174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56" name="Freeform 136"/>
              <p:cNvSpPr>
                <a:spLocks/>
              </p:cNvSpPr>
              <p:nvPr/>
            </p:nvSpPr>
            <p:spPr bwMode="hidden">
              <a:xfrm rot="1346631" flipH="1">
                <a:off x="3783" y="590"/>
                <a:ext cx="173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5257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258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259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5260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5261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01897A9-6A1F-486B-AA20-0AE1DAF38A22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−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Deviations to Beers Law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lphaUcPeriod"/>
            </a:pPr>
            <a:r>
              <a:rPr lang="en-US"/>
              <a:t>Chemical:</a:t>
            </a:r>
          </a:p>
          <a:p>
            <a:pPr marL="990600" lvl="1" indent="-533400">
              <a:buFontTx/>
              <a:buNone/>
            </a:pPr>
            <a:r>
              <a:rPr lang="en-US"/>
              <a:t>1.) In sufficiently high concentrations of solution, adjacent molecules are close enough that absorption by 1 molecule affects the charge distribution of its neighbors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Deviations to Beers Law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2. Refractive Index</a:t>
            </a:r>
          </a:p>
          <a:p>
            <a:r>
              <a:rPr lang="en-US"/>
              <a:t>3. Equilibrium considerations</a:t>
            </a:r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Instrumental Deviations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1. Polychromatic radiation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Instrumental deviations to Beers Law continued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2. Stray radiation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reworks">
  <a:themeElements>
    <a:clrScheme name="Fireworks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Fireworks">
      <a:majorFont>
        <a:latin typeface="Arial Black"/>
        <a:ea typeface=""/>
        <a:cs typeface="Arial"/>
      </a:majorFont>
      <a:minorFont>
        <a:latin typeface="Arial Black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reworks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Fireworks</Template>
  <TotalTime>490</TotalTime>
  <Words>60</Words>
  <Application>Microsoft Office PowerPoint</Application>
  <PresentationFormat>On-screen Show (4:3)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Black</vt:lpstr>
      <vt:lpstr>Times New Roman</vt:lpstr>
      <vt:lpstr>Wingdings</vt:lpstr>
      <vt:lpstr>Fireworks</vt:lpstr>
      <vt:lpstr>Deviations to Beers Law</vt:lpstr>
      <vt:lpstr>Deviations to Beers Law</vt:lpstr>
      <vt:lpstr>Instrumental Deviations</vt:lpstr>
      <vt:lpstr>Instrumental deviations to Beers Law continued</vt:lpstr>
    </vt:vector>
  </TitlesOfParts>
  <Company>wsu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Titration of a weak acid with a strong base pH calculations</dc:title>
  <dc:creator>wsu</dc:creator>
  <cp:lastModifiedBy>wsu</cp:lastModifiedBy>
  <cp:revision>5</cp:revision>
  <dcterms:created xsi:type="dcterms:W3CDTF">2006-11-16T15:18:40Z</dcterms:created>
  <dcterms:modified xsi:type="dcterms:W3CDTF">2008-12-03T21:37:51Z</dcterms:modified>
</cp:coreProperties>
</file>