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F09F7-6DC2-4639-A758-20690A34CEF7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53F1A-5E7A-4895-BFCF-7ADBB055C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9537-F4A1-4266-8762-A2AA5A9BE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BC05-0766-41B6-9768-98E4D8FE67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BACFE8-46D0-48BD-97EC-BF063C087384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3905CB-4A65-4973-8B51-795F9F7C38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Radiation Chapter 21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wi4ksyzj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0480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Radiation &amp; Safety Continued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Type of radiation also important</a:t>
            </a:r>
          </a:p>
          <a:p>
            <a:r>
              <a:rPr lang="en-US">
                <a:latin typeface="Symbol" pitchFamily="18" charset="2"/>
              </a:rPr>
              <a:t>a</a:t>
            </a:r>
            <a:r>
              <a:rPr lang="en-US"/>
              <a:t> particles can be stopped by skin</a:t>
            </a:r>
          </a:p>
          <a:p>
            <a:r>
              <a:rPr lang="en-US">
                <a:latin typeface="Symbol" pitchFamily="18" charset="2"/>
              </a:rPr>
              <a:t>b</a:t>
            </a:r>
            <a:r>
              <a:rPr lang="en-US"/>
              <a:t> particles can be stopped by Al foil</a:t>
            </a:r>
          </a:p>
          <a:p>
            <a:r>
              <a:rPr lang="en-US">
                <a:latin typeface="Symbol" pitchFamily="18" charset="2"/>
              </a:rPr>
              <a:t>g</a:t>
            </a:r>
            <a:r>
              <a:rPr lang="en-US"/>
              <a:t> rays are ultimately most dangerous, dominant problem in nuclear waste storage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4495800" cy="4419600"/>
          </a:xfrm>
        </p:spPr>
        <p:txBody>
          <a:bodyPr/>
          <a:lstStyle/>
          <a:p>
            <a:r>
              <a:rPr lang="en-US"/>
              <a:t>Half life </a:t>
            </a:r>
            <a:r>
              <a:rPr lang="en-US">
                <a:sym typeface="Wingdings" pitchFamily="2" charset="2"/>
              </a:rPr>
              <a:t> Shorter half life will emit more of its radiation over a given period of time</a:t>
            </a:r>
          </a:p>
          <a:p>
            <a:r>
              <a:rPr lang="en-US" baseline="30000">
                <a:sym typeface="Wingdings" pitchFamily="2" charset="2"/>
              </a:rPr>
              <a:t>131</a:t>
            </a:r>
            <a:r>
              <a:rPr lang="en-US">
                <a:sym typeface="Wingdings" pitchFamily="2" charset="2"/>
              </a:rPr>
              <a:t>I half life of 8 days</a:t>
            </a:r>
          </a:p>
          <a:p>
            <a:r>
              <a:rPr lang="en-US" baseline="30000">
                <a:sym typeface="Wingdings" pitchFamily="2" charset="2"/>
              </a:rPr>
              <a:t>238</a:t>
            </a:r>
            <a:r>
              <a:rPr lang="en-US">
                <a:sym typeface="Wingdings" pitchFamily="2" charset="2"/>
              </a:rPr>
              <a:t>U half life of 4.5 billion years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Half lives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you had 750 g of </a:t>
            </a:r>
            <a:r>
              <a:rPr lang="en-US" baseline="30000" dirty="0" smtClean="0"/>
              <a:t>14</a:t>
            </a:r>
            <a:r>
              <a:rPr lang="en-US" dirty="0" smtClean="0"/>
              <a:t>C how </a:t>
            </a:r>
            <a:r>
              <a:rPr lang="en-US" dirty="0"/>
              <a:t>many grams would be remaining after 22,920 years</a:t>
            </a:r>
            <a:r>
              <a:rPr lang="en-US" dirty="0" smtClean="0"/>
              <a:t>?  T</a:t>
            </a:r>
            <a:r>
              <a:rPr lang="en-US" baseline="-25000" dirty="0" smtClean="0"/>
              <a:t>1/2</a:t>
            </a:r>
            <a:r>
              <a:rPr lang="en-US" dirty="0" smtClean="0"/>
              <a:t> = 5715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Background radiation: radiation we are exposed to all our lives</a:t>
            </a:r>
          </a:p>
          <a:p>
            <a:r>
              <a:rPr lang="en-US" sz="2800"/>
              <a:t>Most background radiation is naturally occurring arising from:</a:t>
            </a:r>
          </a:p>
          <a:p>
            <a:pPr lvl="1"/>
            <a:r>
              <a:rPr lang="en-US" sz="2400"/>
              <a:t>Sun &amp; outer space  Cosmic radiation</a:t>
            </a:r>
          </a:p>
          <a:p>
            <a:pPr lvl="1"/>
            <a:r>
              <a:rPr lang="en-US" sz="2400"/>
              <a:t>Cosmogenic radiation: comes from radioactive isotopes in atmosphere</a:t>
            </a:r>
          </a:p>
          <a:p>
            <a:pPr lvl="1"/>
            <a:r>
              <a:rPr lang="en-US" sz="2400"/>
              <a:t>Primordial radionucleotides: radioactive elements that have always been present in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Radioactivity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114 or so elements &amp; 340 isotopes of all the elements, only about 70 are radioactive</a:t>
            </a:r>
          </a:p>
          <a:p>
            <a:r>
              <a:rPr lang="en-US"/>
              <a:t>All isotopes with atomic numbers greater than 83 are radioactive</a:t>
            </a:r>
          </a:p>
          <a:p>
            <a:r>
              <a:rPr lang="en-US"/>
              <a:t>Most are not significant contributors to our overall radiation dose because of their low abundance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What makes something radioactive?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The nucleus of an atom contains protons and neutrons</a:t>
            </a:r>
          </a:p>
          <a:p>
            <a:r>
              <a:rPr lang="en-US"/>
              <a:t>They are packed together with a lot of repulsive charge</a:t>
            </a:r>
          </a:p>
          <a:p>
            <a:pPr lvl="1"/>
            <a:r>
              <a:rPr lang="en-US"/>
              <a:t>Opposites attract, same charges repel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If atom has too many neutrons, beta emission occurs </a:t>
            </a:r>
          </a:p>
          <a:p>
            <a:pPr>
              <a:buFontTx/>
              <a:buNone/>
            </a:pPr>
            <a:r>
              <a:rPr lang="en-US" baseline="30000"/>
              <a:t>235</a:t>
            </a:r>
            <a:r>
              <a:rPr lang="en-US" baseline="-25000"/>
              <a:t>92</a:t>
            </a:r>
            <a:r>
              <a:rPr lang="en-US"/>
              <a:t>U </a:t>
            </a:r>
            <a:r>
              <a:rPr lang="en-US">
                <a:sym typeface="Wingdings" pitchFamily="2" charset="2"/>
              </a:rPr>
              <a:t> </a:t>
            </a:r>
            <a:r>
              <a:rPr lang="en-US" baseline="30000">
                <a:sym typeface="Wingdings" pitchFamily="2" charset="2"/>
              </a:rPr>
              <a:t>0</a:t>
            </a:r>
            <a:r>
              <a:rPr lang="en-US" baseline="-25000">
                <a:sym typeface="Wingdings" pitchFamily="2" charset="2"/>
              </a:rPr>
              <a:t>-1</a:t>
            </a:r>
            <a:r>
              <a:rPr lang="en-US">
                <a:sym typeface="Wingdings" pitchFamily="2" charset="2"/>
              </a:rPr>
              <a:t>e + </a:t>
            </a:r>
            <a:r>
              <a:rPr lang="en-US" baseline="30000">
                <a:sym typeface="Wingdings" pitchFamily="2" charset="2"/>
              </a:rPr>
              <a:t>235</a:t>
            </a:r>
            <a:r>
              <a:rPr lang="en-US" baseline="-25000">
                <a:sym typeface="Wingdings" pitchFamily="2" charset="2"/>
              </a:rPr>
              <a:t>93</a:t>
            </a:r>
            <a:r>
              <a:rPr lang="en-US">
                <a:sym typeface="Wingdings" pitchFamily="2" charset="2"/>
              </a:rPr>
              <a:t>Np</a:t>
            </a:r>
          </a:p>
          <a:p>
            <a:r>
              <a:rPr lang="en-US">
                <a:sym typeface="Wingdings" pitchFamily="2" charset="2"/>
              </a:rPr>
              <a:t>If atom has too few neutrons, positron emission occurs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Radiation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Alpha particles: least penetrating, can be stopped by thin pieces of paper or 2.5-8.5cm of air</a:t>
            </a:r>
          </a:p>
          <a:p>
            <a:r>
              <a:rPr lang="en-US"/>
              <a:t>Beta particles: Will be stopped by 0.5cm of lead or skin</a:t>
            </a:r>
          </a:p>
          <a:p>
            <a:r>
              <a:rPr lang="en-US"/>
              <a:t>Gamma rays: Most penetrating:  Can pass through 22cm of steel or 2.5cm of lead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Radiation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radi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0198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3581400"/>
            <a:ext cx="9906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Beta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</a:t>
            </a:r>
            <a:r>
              <a:rPr lang="en-US" smtClean="0"/>
              <a:t>of radiation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 of Stability</a:t>
            </a:r>
          </a:p>
        </p:txBody>
      </p:sp>
      <p:pic>
        <p:nvPicPr>
          <p:cNvPr id="33799" name="Picture 7" descr="nustabilit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600200"/>
            <a:ext cx="4362450" cy="4343400"/>
          </a:xfrm>
          <a:noFill/>
          <a:ln/>
        </p:spPr>
      </p:pic>
      <p:sp>
        <p:nvSpPr>
          <p:cNvPr id="3379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Notice most elements are stable &amp; elements possess a driving force to try to become stable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Radioactivity &amp; Safety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Depends upon half life, amount of material involved, the nature of the released radiation, &amp; total exposure to the radioactivity released.</a:t>
            </a:r>
          </a:p>
          <a:p>
            <a:r>
              <a:rPr lang="en-US"/>
              <a:t>Larger amount of material is obviously more dangerous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354</Words>
  <Application>Microsoft Office PowerPoint</Application>
  <PresentationFormat>On-screen Show (4:3)</PresentationFormat>
  <Paragraphs>42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Radiation Chapter 21</vt:lpstr>
      <vt:lpstr>Radiation</vt:lpstr>
      <vt:lpstr>Radioactivity</vt:lpstr>
      <vt:lpstr>What makes something radioactive?</vt:lpstr>
      <vt:lpstr>Types of Radiation</vt:lpstr>
      <vt:lpstr>Radiation</vt:lpstr>
      <vt:lpstr>Other types of radiation</vt:lpstr>
      <vt:lpstr>Band of Stability</vt:lpstr>
      <vt:lpstr>Radioactivity &amp; Safety</vt:lpstr>
      <vt:lpstr>Radiation &amp; Safety Continued</vt:lpstr>
      <vt:lpstr>Half lives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Chapter 21</dc:title>
  <dc:creator>wsu</dc:creator>
  <cp:lastModifiedBy>wsu</cp:lastModifiedBy>
  <cp:revision>1</cp:revision>
  <dcterms:created xsi:type="dcterms:W3CDTF">2008-09-15T14:26:32Z</dcterms:created>
  <dcterms:modified xsi:type="dcterms:W3CDTF">2008-09-15T14:28:05Z</dcterms:modified>
</cp:coreProperties>
</file>