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CB8AD-5F63-4852-AF46-044FAB502C8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25CD4-5200-4254-A5C5-821DCF2586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Phenol red is an acid base indicator, it is red in acidic solutions and changes to yellow in more basic solutions</a:t>
            </a:r>
          </a:p>
          <a:p>
            <a:pPr>
              <a:buNone/>
            </a:pPr>
            <a:r>
              <a:rPr lang="en-US" dirty="0" err="1" smtClean="0"/>
              <a:t>Thymol</a:t>
            </a:r>
            <a:r>
              <a:rPr lang="en-US" dirty="0" smtClean="0"/>
              <a:t> blue is also an acid base indicator, changing from yellow to blue with increasing pH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3D1A6-5EFC-4B50-A5F8-4997EF19CC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3C6754-59F7-4594-B359-F9ACC968B62D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F1CD1C-AA11-46C8-9E63-68D68D2E5B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as.ac.in/initiat/sci_ed/resources/chemistry/phenolacidity.gif" TargetMode="External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hyperlink" Target="http://chemistry.boisestate.edu/people/richardbanks/organic/aniline.gif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Def: Ionic compound whose </a:t>
            </a:r>
            <a:r>
              <a:rPr lang="en-US" dirty="0" err="1" smtClean="0"/>
              <a:t>cation</a:t>
            </a:r>
            <a:r>
              <a:rPr lang="en-US" dirty="0" smtClean="0"/>
              <a:t> comes from a base and whose anion comes from an acid</a:t>
            </a:r>
          </a:p>
          <a:p>
            <a:r>
              <a:rPr lang="en-US" dirty="0" smtClean="0"/>
              <a:t>Ex. 1 </a:t>
            </a:r>
            <a:r>
              <a:rPr lang="en-US" dirty="0" err="1" smtClean="0"/>
              <a:t>NaCl</a:t>
            </a:r>
            <a:endParaRPr lang="en-US" dirty="0" smtClean="0"/>
          </a:p>
          <a:p>
            <a:r>
              <a:rPr lang="en-US" dirty="0" smtClean="0"/>
              <a:t>Ex. 2 K2CO3</a:t>
            </a:r>
          </a:p>
          <a:p>
            <a:r>
              <a:rPr lang="en-US" dirty="0" smtClean="0"/>
              <a:t>Ex. 3 NH4Br</a:t>
            </a:r>
            <a:endParaRPr lang="en-US" dirty="0"/>
          </a:p>
        </p:txBody>
      </p:sp>
      <p:pic>
        <p:nvPicPr>
          <p:cNvPr id="5" name="Content Placeholder 4" descr="salts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381000"/>
            <a:ext cx="4038600" cy="30364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Demonstration: Structure &amp; Acidity</a:t>
            </a:r>
            <a:endParaRPr lang="en-US" dirty="0"/>
          </a:p>
        </p:txBody>
      </p:sp>
      <p:pic>
        <p:nvPicPr>
          <p:cNvPr id="6" name="Content Placeholder 5" descr="529px-Ethanol-structure_sv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29200" y="1828800"/>
            <a:ext cx="2900362" cy="16612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phenolacidit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905000"/>
            <a:ext cx="2457475" cy="2033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4191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Phenol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3962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Ethanol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029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Based upon the structure of ethanol and phenol predict which one will be more acidic.  (Which one will make the indicator turn more red?)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structure &amp; acidity</a:t>
            </a:r>
            <a:endParaRPr lang="en-US" dirty="0"/>
          </a:p>
        </p:txBody>
      </p:sp>
      <p:pic>
        <p:nvPicPr>
          <p:cNvPr id="5" name="Content Placeholder 4" descr="aniline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66800" y="1752600"/>
            <a:ext cx="2534711" cy="2275762"/>
          </a:xfrm>
        </p:spPr>
      </p:pic>
      <p:pic>
        <p:nvPicPr>
          <p:cNvPr id="7" name="Content Placeholder 6" descr="370px-Ammonia_lone_electron_pair_svg.pn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410200" y="1752600"/>
            <a:ext cx="2381250" cy="22525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447800" y="4343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aniline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441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ammonia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2578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Based  upon the structure of these two molecules, which would you predict to be a stronger base?  (Which one will give a deeper blue?)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Reactions of salts with water - hydrolysis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Conjugate base of a weak acid (strong or weak?)  will react with water to give considerable amounts of OH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Conjugate acid of a weak base will react with water to give considerable amounts of H3O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KHCO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AutoNum type="arabicPeriod"/>
            </a:pPr>
            <a:r>
              <a:rPr lang="en-US" dirty="0" smtClean="0"/>
              <a:t>Salts made from conjugate base of weak acid will be basic</a:t>
            </a:r>
          </a:p>
          <a:p>
            <a:pPr marL="582930" indent="-514350">
              <a:buAutoNum type="arabicPeriod"/>
            </a:pPr>
            <a:r>
              <a:rPr lang="en-US" dirty="0" smtClean="0"/>
              <a:t>Salts made from conjugate acid of a weak base will be acidic</a:t>
            </a:r>
          </a:p>
          <a:p>
            <a:pPr marL="582930" indent="-514350">
              <a:buAutoNum type="arabicPeriod"/>
            </a:pPr>
            <a:r>
              <a:rPr lang="en-US" dirty="0" smtClean="0"/>
              <a:t>Salts made from </a:t>
            </a:r>
            <a:r>
              <a:rPr lang="en-US" dirty="0" err="1" smtClean="0"/>
              <a:t>cations</a:t>
            </a:r>
            <a:r>
              <a:rPr lang="en-US" dirty="0" smtClean="0"/>
              <a:t> &amp; anions from strong acids &amp; bases will be neutral</a:t>
            </a:r>
          </a:p>
          <a:p>
            <a:pPr marL="582930" indent="-514350">
              <a:buAutoNum type="arabicPeriod"/>
            </a:pPr>
            <a:r>
              <a:rPr lang="en-US" dirty="0" smtClean="0"/>
              <a:t>Salts made from </a:t>
            </a:r>
            <a:r>
              <a:rPr lang="en-US" dirty="0" err="1" smtClean="0"/>
              <a:t>cations</a:t>
            </a:r>
            <a:r>
              <a:rPr lang="en-US" dirty="0" smtClean="0"/>
              <a:t> &amp; anions of weak acids &amp; bases </a:t>
            </a:r>
            <a:r>
              <a:rPr lang="en-US" dirty="0" err="1" smtClean="0"/>
              <a:t>wll</a:t>
            </a:r>
            <a:r>
              <a:rPr lang="en-US" dirty="0" smtClean="0"/>
              <a:t> be acidic or basic depending upon relative Ka, Kb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Acidity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binary acids H-X</a:t>
            </a:r>
          </a:p>
          <a:p>
            <a:pPr>
              <a:buNone/>
            </a:pPr>
            <a:r>
              <a:rPr lang="en-US" dirty="0" smtClean="0"/>
              <a:t>	1. bond strength affects acid strength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MOST IMPORTANT</a:t>
            </a:r>
          </a:p>
          <a:p>
            <a:pPr>
              <a:buNone/>
            </a:pPr>
            <a:r>
              <a:rPr lang="en-US" dirty="0" smtClean="0"/>
              <a:t>		- stronger bonds are less easily dissociated 	than weaker bonds and will thus make 	weaker acids</a:t>
            </a:r>
          </a:p>
          <a:p>
            <a:pPr>
              <a:buNone/>
            </a:pPr>
            <a:r>
              <a:rPr lang="en-US" dirty="0" smtClean="0"/>
              <a:t>		- Example: halogens</a:t>
            </a:r>
          </a:p>
          <a:p>
            <a:pPr>
              <a:buNone/>
            </a:pPr>
            <a:r>
              <a:rPr lang="en-US" dirty="0" smtClean="0"/>
              <a:t>		H-F  very strong bond, weak acid</a:t>
            </a:r>
          </a:p>
          <a:p>
            <a:pPr>
              <a:buNone/>
            </a:pPr>
            <a:r>
              <a:rPr lang="en-US" dirty="0" smtClean="0"/>
              <a:t>		Which would be stronger? </a:t>
            </a:r>
            <a:r>
              <a:rPr lang="en-US" dirty="0" err="1" smtClean="0"/>
              <a:t>HBr</a:t>
            </a:r>
            <a:r>
              <a:rPr lang="en-US" dirty="0" smtClean="0"/>
              <a:t>, </a:t>
            </a:r>
            <a:r>
              <a:rPr lang="en-US" dirty="0" err="1" smtClean="0"/>
              <a:t>HCl</a:t>
            </a:r>
            <a:r>
              <a:rPr lang="en-US" dirty="0" smtClean="0"/>
              <a:t>, or HI?</a:t>
            </a:r>
            <a:endParaRPr lang="en-US" dirty="0"/>
          </a:p>
        </p:txBody>
      </p:sp>
      <p:pic>
        <p:nvPicPr>
          <p:cNvPr id="30722" name="Picture 2" descr="http://www.clipartof.com/images/clipart/xsmall2/15245_strong_man_holding_heavy_and_bending_red_barbell_weights_above_his_head_in_a_fitness_gy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58000" y="762000"/>
            <a:ext cx="1584325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Polarity of bond affects acid strength</a:t>
            </a:r>
          </a:p>
          <a:p>
            <a:pPr>
              <a:buNone/>
            </a:pPr>
            <a:r>
              <a:rPr lang="en-US" dirty="0" smtClean="0"/>
              <a:t>	- Polar bond where H tends to be positive will make H a proton donor</a:t>
            </a:r>
          </a:p>
          <a:p>
            <a:pPr>
              <a:buNone/>
            </a:pPr>
            <a:r>
              <a:rPr lang="en-US" dirty="0" smtClean="0"/>
              <a:t>	- Polar bond where H tends to be negative will make H a proton acceptor</a:t>
            </a:r>
          </a:p>
          <a:p>
            <a:pPr>
              <a:buNone/>
            </a:pPr>
            <a:r>
              <a:rPr lang="en-US" dirty="0" smtClean="0"/>
              <a:t>	- Non-polar bonds  such as C-H produce solutions that are neither acidic nor basic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strength depends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Stability of the conjugate base</a:t>
            </a:r>
          </a:p>
          <a:p>
            <a:pPr>
              <a:buNone/>
            </a:pPr>
            <a:r>
              <a:rPr lang="en-US" dirty="0" smtClean="0"/>
              <a:t>	- The more stable the conjugate base the stronger the acid</a:t>
            </a:r>
            <a:endParaRPr lang="en-US" dirty="0"/>
          </a:p>
        </p:txBody>
      </p:sp>
      <p:pic>
        <p:nvPicPr>
          <p:cNvPr id="4" name="Picture 3" descr="mgeh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29000"/>
            <a:ext cx="65659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Oxyacids</a:t>
            </a:r>
            <a:r>
              <a:rPr lang="en-US" dirty="0" smtClean="0"/>
              <a:t> Structure &amp; Acidity</a:t>
            </a:r>
            <a:endParaRPr lang="en-US" dirty="0"/>
          </a:p>
        </p:txBody>
      </p:sp>
      <p:pic>
        <p:nvPicPr>
          <p:cNvPr id="4" name="Content Placeholder 3" descr="fig2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752600"/>
            <a:ext cx="4762500" cy="1762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acid will be more acidic?  Why?</a:t>
            </a:r>
            <a:endParaRPr lang="en-US" dirty="0"/>
          </a:p>
        </p:txBody>
      </p:sp>
      <p:pic>
        <p:nvPicPr>
          <p:cNvPr id="5" name="Content Placeholder 4" descr="H2SO3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04800" y="2438400"/>
            <a:ext cx="4139386" cy="2890044"/>
          </a:xfrm>
        </p:spPr>
      </p:pic>
      <p:pic>
        <p:nvPicPr>
          <p:cNvPr id="6" name="Content Placeholder 5" descr="sulfuric.gi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8200" y="2438400"/>
            <a:ext cx="4038600" cy="28022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Carboxylic Acids</a:t>
            </a:r>
            <a:endParaRPr lang="en-US" dirty="0"/>
          </a:p>
        </p:txBody>
      </p:sp>
      <p:pic>
        <p:nvPicPr>
          <p:cNvPr id="4" name="Content Placeholder 3" descr="748px-Carboxylic-acid-skeletal_sv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0" y="2057400"/>
            <a:ext cx="3649428" cy="29273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293</Words>
  <Application>Microsoft Office PowerPoint</Application>
  <PresentationFormat>On-screen Show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Salts</vt:lpstr>
      <vt:lpstr>Reactions of salts with water - hydrolysis</vt:lpstr>
      <vt:lpstr>More salts</vt:lpstr>
      <vt:lpstr>Structure and Acidity</vt:lpstr>
      <vt:lpstr>Binary Acids</vt:lpstr>
      <vt:lpstr>Acid strength depends on:</vt:lpstr>
      <vt:lpstr>Oxyacids Structure &amp; Acidity</vt:lpstr>
      <vt:lpstr>Which acid will be more acidic?  Why?</vt:lpstr>
      <vt:lpstr>Carboxylic Acids</vt:lpstr>
      <vt:lpstr>Demonstration: Structure &amp; Acidity</vt:lpstr>
      <vt:lpstr>More structure &amp; acidity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Salts</dc:title>
  <dc:creator>wsu</dc:creator>
  <cp:lastModifiedBy>wsu</cp:lastModifiedBy>
  <cp:revision>1</cp:revision>
  <dcterms:created xsi:type="dcterms:W3CDTF">2008-10-09T19:55:59Z</dcterms:created>
  <dcterms:modified xsi:type="dcterms:W3CDTF">2008-10-09T19:57:25Z</dcterms:modified>
</cp:coreProperties>
</file>