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9" r:id="rId1"/>
    <p:sldMasterId id="2147483661" r:id="rId2"/>
  </p:sldMasterIdLst>
  <p:notesMasterIdLst>
    <p:notesMasterId r:id="rId13"/>
  </p:notesMasterIdLst>
  <p:handoutMasterIdLst>
    <p:handoutMasterId r:id="rId14"/>
  </p:handoutMasterIdLst>
  <p:sldIdLst>
    <p:sldId id="274" r:id="rId3"/>
    <p:sldId id="279" r:id="rId4"/>
    <p:sldId id="283" r:id="rId5"/>
    <p:sldId id="275" r:id="rId6"/>
    <p:sldId id="276" r:id="rId7"/>
    <p:sldId id="277" r:id="rId8"/>
    <p:sldId id="278" r:id="rId9"/>
    <p:sldId id="280" r:id="rId10"/>
    <p:sldId id="281" r:id="rId11"/>
    <p:sldId id="282" r:id="rId12"/>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333333"/>
    <a:srgbClr val="969696"/>
    <a:srgbClr val="000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210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70A4A1F-A20B-4842-28C5-07725518FABD}"/>
              </a:ext>
            </a:extLst>
          </p:cNvPr>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9" name="Rectangle 3">
            <a:extLst>
              <a:ext uri="{FF2B5EF4-FFF2-40B4-BE49-F238E27FC236}">
                <a16:creationId xmlns:a16="http://schemas.microsoft.com/office/drawing/2014/main" id="{B540069E-EE4A-9373-BBA9-B3C42DE3D5E3}"/>
              </a:ext>
            </a:extLst>
          </p:cNvPr>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671CD4F4-1CA4-114A-0CF8-CC1F2B200D53}"/>
              </a:ext>
            </a:extLst>
          </p:cNvPr>
          <p:cNvGrpSpPr>
            <a:grpSpLocks/>
          </p:cNvGrpSpPr>
          <p:nvPr/>
        </p:nvGrpSpPr>
        <p:grpSpPr bwMode="auto">
          <a:xfrm>
            <a:off x="0" y="6350"/>
            <a:ext cx="9140825" cy="6851650"/>
            <a:chOff x="0" y="4"/>
            <a:chExt cx="5758" cy="4316"/>
          </a:xfrm>
        </p:grpSpPr>
        <p:grpSp>
          <p:nvGrpSpPr>
            <p:cNvPr id="3" name="Group 3">
              <a:extLst>
                <a:ext uri="{FF2B5EF4-FFF2-40B4-BE49-F238E27FC236}">
                  <a16:creationId xmlns:a16="http://schemas.microsoft.com/office/drawing/2014/main" id="{52FCE0EE-46BF-32ED-B019-BF244B69423D}"/>
                </a:ext>
              </a:extLst>
            </p:cNvPr>
            <p:cNvGrpSpPr>
              <a:grpSpLocks/>
            </p:cNvGrpSpPr>
            <p:nvPr/>
          </p:nvGrpSpPr>
          <p:grpSpPr bwMode="auto">
            <a:xfrm>
              <a:off x="0" y="1161"/>
              <a:ext cx="5758" cy="3159"/>
              <a:chOff x="0" y="1161"/>
              <a:chExt cx="5758" cy="3159"/>
            </a:xfrm>
          </p:grpSpPr>
          <p:sp>
            <p:nvSpPr>
              <p:cNvPr id="14" name="Freeform 4">
                <a:extLst>
                  <a:ext uri="{FF2B5EF4-FFF2-40B4-BE49-F238E27FC236}">
                    <a16:creationId xmlns:a16="http://schemas.microsoft.com/office/drawing/2014/main" id="{1F7D9EF9-DAD5-64DC-C6A3-F625E940F54A}"/>
                  </a:ext>
                </a:extLst>
              </p:cNvPr>
              <p:cNvSpPr>
                <a:spLocks/>
              </p:cNvSpPr>
              <p:nvPr/>
            </p:nvSpPr>
            <p:spPr bwMode="hidden">
              <a:xfrm>
                <a:off x="558" y="1161"/>
                <a:ext cx="5200" cy="3159"/>
              </a:xfrm>
              <a:custGeom>
                <a:avLst/>
                <a:gdLst>
                  <a:gd name="T0" fmla="*/ 0 w 5184"/>
                  <a:gd name="T1" fmla="*/ 3159 h 3159"/>
                  <a:gd name="T2" fmla="*/ 5216 w 5184"/>
                  <a:gd name="T3" fmla="*/ 3159 h 3159"/>
                  <a:gd name="T4" fmla="*/ 521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a:extLst>
                  <a:ext uri="{FF2B5EF4-FFF2-40B4-BE49-F238E27FC236}">
                    <a16:creationId xmlns:a16="http://schemas.microsoft.com/office/drawing/2014/main" id="{33E9A903-37CC-2BE6-DC44-2CA8879A6513}"/>
                  </a:ext>
                </a:extLst>
              </p:cNvPr>
              <p:cNvSpPr>
                <a:spLocks/>
              </p:cNvSpPr>
              <p:nvPr/>
            </p:nvSpPr>
            <p:spPr bwMode="hidden">
              <a:xfrm>
                <a:off x="0" y="1161"/>
                <a:ext cx="558" cy="3159"/>
              </a:xfrm>
              <a:custGeom>
                <a:avLst/>
                <a:gdLst>
                  <a:gd name="T0" fmla="*/ 0 w 556"/>
                  <a:gd name="T1" fmla="*/ 0 h 3159"/>
                  <a:gd name="T2" fmla="*/ 0 w 556"/>
                  <a:gd name="T3" fmla="*/ 3159 h 3159"/>
                  <a:gd name="T4" fmla="*/ 560 w 556"/>
                  <a:gd name="T5" fmla="*/ 3159 h 3159"/>
                  <a:gd name="T6" fmla="*/ 56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 name="Freeform 6">
              <a:extLst>
                <a:ext uri="{FF2B5EF4-FFF2-40B4-BE49-F238E27FC236}">
                  <a16:creationId xmlns:a16="http://schemas.microsoft.com/office/drawing/2014/main" id="{97B92DAF-7101-8278-AB60-DE3A3F28A76E}"/>
                </a:ext>
              </a:extLst>
            </p:cNvPr>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ndParaRPr>
            </a:p>
          </p:txBody>
        </p:sp>
        <p:sp>
          <p:nvSpPr>
            <p:cNvPr id="5" name="Freeform 7">
              <a:extLst>
                <a:ext uri="{FF2B5EF4-FFF2-40B4-BE49-F238E27FC236}">
                  <a16:creationId xmlns:a16="http://schemas.microsoft.com/office/drawing/2014/main" id="{25C1AD8E-D18B-C884-7CA9-6835F7A092CE}"/>
                </a:ext>
              </a:extLst>
            </p:cNvPr>
            <p:cNvSpPr>
              <a:spLocks/>
            </p:cNvSpPr>
            <p:nvPr/>
          </p:nvSpPr>
          <p:spPr bwMode="ltGray">
            <a:xfrm>
              <a:off x="767" y="1155"/>
              <a:ext cx="252" cy="12"/>
            </a:xfrm>
            <a:custGeom>
              <a:avLst/>
              <a:gdLst>
                <a:gd name="T0" fmla="*/ 253 w 251"/>
                <a:gd name="T1" fmla="*/ 0 h 12"/>
                <a:gd name="T2" fmla="*/ 0 w 251"/>
                <a:gd name="T3" fmla="*/ 0 h 12"/>
                <a:gd name="T4" fmla="*/ 0 w 251"/>
                <a:gd name="T5" fmla="*/ 12 h 12"/>
                <a:gd name="T6" fmla="*/ 253 w 251"/>
                <a:gd name="T7" fmla="*/ 12 h 12"/>
                <a:gd name="T8" fmla="*/ 253 w 251"/>
                <a:gd name="T9" fmla="*/ 0 h 12"/>
                <a:gd name="T10" fmla="*/ 25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8">
              <a:extLst>
                <a:ext uri="{FF2B5EF4-FFF2-40B4-BE49-F238E27FC236}">
                  <a16:creationId xmlns:a16="http://schemas.microsoft.com/office/drawing/2014/main" id="{46213D99-7FFC-DF96-7703-67AAF58166C2}"/>
                </a:ext>
              </a:extLst>
            </p:cNvPr>
            <p:cNvSpPr>
              <a:spLocks/>
            </p:cNvSpPr>
            <p:nvPr/>
          </p:nvSpPr>
          <p:spPr bwMode="ltGray">
            <a:xfrm>
              <a:off x="0" y="1155"/>
              <a:ext cx="351" cy="12"/>
            </a:xfrm>
            <a:custGeom>
              <a:avLst/>
              <a:gdLst>
                <a:gd name="T0" fmla="*/ 0 w 251"/>
                <a:gd name="T1" fmla="*/ 0 h 12"/>
                <a:gd name="T2" fmla="*/ 0 w 251"/>
                <a:gd name="T3" fmla="*/ 12 h 12"/>
                <a:gd name="T4" fmla="*/ 491 w 251"/>
                <a:gd name="T5" fmla="*/ 12 h 12"/>
                <a:gd name="T6" fmla="*/ 49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 name="Group 9">
              <a:extLst>
                <a:ext uri="{FF2B5EF4-FFF2-40B4-BE49-F238E27FC236}">
                  <a16:creationId xmlns:a16="http://schemas.microsoft.com/office/drawing/2014/main" id="{9765D835-76D2-9536-DB8C-81754477A046}"/>
                </a:ext>
              </a:extLst>
            </p:cNvPr>
            <p:cNvGrpSpPr>
              <a:grpSpLocks/>
            </p:cNvGrpSpPr>
            <p:nvPr/>
          </p:nvGrpSpPr>
          <p:grpSpPr bwMode="auto">
            <a:xfrm>
              <a:off x="348" y="4"/>
              <a:ext cx="5410" cy="4316"/>
              <a:chOff x="348" y="4"/>
              <a:chExt cx="5410" cy="4316"/>
            </a:xfrm>
          </p:grpSpPr>
          <p:sp>
            <p:nvSpPr>
              <p:cNvPr id="8" name="Freeform 10">
                <a:extLst>
                  <a:ext uri="{FF2B5EF4-FFF2-40B4-BE49-F238E27FC236}">
                    <a16:creationId xmlns:a16="http://schemas.microsoft.com/office/drawing/2014/main" id="{D85F84D1-B7C2-910E-1AF1-3CE99D1C7802}"/>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1">
                <a:extLst>
                  <a:ext uri="{FF2B5EF4-FFF2-40B4-BE49-F238E27FC236}">
                    <a16:creationId xmlns:a16="http://schemas.microsoft.com/office/drawing/2014/main" id="{A63792DA-7161-2113-7CE7-68B611509D73}"/>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2">
                <a:extLst>
                  <a:ext uri="{FF2B5EF4-FFF2-40B4-BE49-F238E27FC236}">
                    <a16:creationId xmlns:a16="http://schemas.microsoft.com/office/drawing/2014/main" id="{C3353C13-C03C-E3F5-83AE-A99788C95CDD}"/>
                  </a:ext>
                </a:extLst>
              </p:cNvPr>
              <p:cNvSpPr>
                <a:spLocks/>
              </p:cNvSpPr>
              <p:nvPr/>
            </p:nvSpPr>
            <p:spPr bwMode="ltGray">
              <a:xfrm>
                <a:off x="1019" y="1155"/>
                <a:ext cx="4739" cy="12"/>
              </a:xfrm>
              <a:custGeom>
                <a:avLst/>
                <a:gdLst>
                  <a:gd name="T0" fmla="*/ 4754 w 4724"/>
                  <a:gd name="T1" fmla="*/ 0 h 12"/>
                  <a:gd name="T2" fmla="*/ 0 w 4724"/>
                  <a:gd name="T3" fmla="*/ 0 h 12"/>
                  <a:gd name="T4" fmla="*/ 0 w 4724"/>
                  <a:gd name="T5" fmla="*/ 12 h 12"/>
                  <a:gd name="T6" fmla="*/ 4754 w 4724"/>
                  <a:gd name="T7" fmla="*/ 12 h 12"/>
                  <a:gd name="T8" fmla="*/ 4754 w 4724"/>
                  <a:gd name="T9" fmla="*/ 0 h 12"/>
                  <a:gd name="T10" fmla="*/ 475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3">
                <a:extLst>
                  <a:ext uri="{FF2B5EF4-FFF2-40B4-BE49-F238E27FC236}">
                    <a16:creationId xmlns:a16="http://schemas.microsoft.com/office/drawing/2014/main" id="{D58BB6F0-6827-7E6C-B79D-99CAC1237C6A}"/>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4">
                <a:extLst>
                  <a:ext uri="{FF2B5EF4-FFF2-40B4-BE49-F238E27FC236}">
                    <a16:creationId xmlns:a16="http://schemas.microsoft.com/office/drawing/2014/main" id="{9401AB3E-9EC3-AD1D-E241-641C6F0F7A79}"/>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5">
                <a:extLst>
                  <a:ext uri="{FF2B5EF4-FFF2-40B4-BE49-F238E27FC236}">
                    <a16:creationId xmlns:a16="http://schemas.microsoft.com/office/drawing/2014/main" id="{0629A1F6-4351-937D-97F0-F37FDC0572B9}"/>
                  </a:ext>
                </a:extLst>
              </p:cNvPr>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ndParaRPr>
              </a:p>
            </p:txBody>
          </p:sp>
        </p:grpSp>
      </p:grpSp>
      <p:sp>
        <p:nvSpPr>
          <p:cNvPr id="92176"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9217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6" name="Rectangle 18">
            <a:extLst>
              <a:ext uri="{FF2B5EF4-FFF2-40B4-BE49-F238E27FC236}">
                <a16:creationId xmlns:a16="http://schemas.microsoft.com/office/drawing/2014/main" id="{4AB99981-5A54-72F3-9E63-6225B27362E1}"/>
              </a:ext>
            </a:extLst>
          </p:cNvPr>
          <p:cNvSpPr>
            <a:spLocks noGrp="1" noChangeArrowheads="1"/>
          </p:cNvSpPr>
          <p:nvPr>
            <p:ph type="dt" sz="quarter" idx="10"/>
          </p:nvPr>
        </p:nvSpPr>
        <p:spPr/>
        <p:txBody>
          <a:bodyPr/>
          <a:lstStyle>
            <a:lvl1pPr>
              <a:defRPr/>
            </a:lvl1pPr>
          </a:lstStyle>
          <a:p>
            <a:pPr>
              <a:defRPr/>
            </a:pPr>
            <a:endParaRPr lang="en-US"/>
          </a:p>
        </p:txBody>
      </p:sp>
      <p:sp>
        <p:nvSpPr>
          <p:cNvPr id="17" name="Rectangle 19">
            <a:extLst>
              <a:ext uri="{FF2B5EF4-FFF2-40B4-BE49-F238E27FC236}">
                <a16:creationId xmlns:a16="http://schemas.microsoft.com/office/drawing/2014/main" id="{FCCB584B-6EF3-E0D0-4282-568F9E1EE122}"/>
              </a:ext>
            </a:extLst>
          </p:cNvPr>
          <p:cNvSpPr>
            <a:spLocks noGrp="1" noChangeArrowheads="1"/>
          </p:cNvSpPr>
          <p:nvPr>
            <p:ph type="ftr" sz="quarter" idx="11"/>
          </p:nvPr>
        </p:nvSpPr>
        <p:spPr>
          <a:xfrm>
            <a:off x="3352800" y="6248400"/>
            <a:ext cx="2895600" cy="457200"/>
          </a:xfrm>
        </p:spPr>
        <p:txBody>
          <a:bodyPr/>
          <a:lstStyle>
            <a:lvl1pPr>
              <a:defRPr/>
            </a:lvl1pPr>
          </a:lstStyle>
          <a:p>
            <a:pPr>
              <a:defRPr/>
            </a:pPr>
            <a:endParaRPr lang="en-US"/>
          </a:p>
        </p:txBody>
      </p:sp>
      <p:sp>
        <p:nvSpPr>
          <p:cNvPr id="18" name="Rectangle 20">
            <a:extLst>
              <a:ext uri="{FF2B5EF4-FFF2-40B4-BE49-F238E27FC236}">
                <a16:creationId xmlns:a16="http://schemas.microsoft.com/office/drawing/2014/main" id="{50B3B8C8-4109-7E7E-A396-850A839705F2}"/>
              </a:ext>
            </a:extLst>
          </p:cNvPr>
          <p:cNvSpPr>
            <a:spLocks noGrp="1" noChangeArrowheads="1"/>
          </p:cNvSpPr>
          <p:nvPr>
            <p:ph type="sldNum" sz="quarter" idx="12"/>
          </p:nvPr>
        </p:nvSpPr>
        <p:spPr/>
        <p:txBody>
          <a:bodyPr/>
          <a:lstStyle>
            <a:lvl1pPr>
              <a:defRPr/>
            </a:lvl1pPr>
          </a:lstStyle>
          <a:p>
            <a:fld id="{080556B1-5870-487C-A4AE-6A2054BBA665}" type="slidenum">
              <a:rPr lang="en-US" altLang="en-US"/>
              <a:pPr/>
              <a:t>‹#›</a:t>
            </a:fld>
            <a:endParaRPr lang="en-US" altLang="en-US"/>
          </a:p>
        </p:txBody>
      </p:sp>
    </p:spTree>
    <p:extLst>
      <p:ext uri="{BB962C8B-B14F-4D97-AF65-F5344CB8AC3E}">
        <p14:creationId xmlns:p14="http://schemas.microsoft.com/office/powerpoint/2010/main" val="195940778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78D7F9EC-A664-D4EF-FC74-7386BD2848E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3BD3D7C8-C9FB-C413-21E4-2F1CCF043F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F77A6561-017C-797F-083C-67866972F8A2}"/>
              </a:ext>
            </a:extLst>
          </p:cNvPr>
          <p:cNvSpPr>
            <a:spLocks noGrp="1" noChangeArrowheads="1"/>
          </p:cNvSpPr>
          <p:nvPr>
            <p:ph type="sldNum" sz="quarter" idx="12"/>
          </p:nvPr>
        </p:nvSpPr>
        <p:spPr>
          <a:ln/>
        </p:spPr>
        <p:txBody>
          <a:bodyPr/>
          <a:lstStyle>
            <a:lvl1pPr>
              <a:defRPr/>
            </a:lvl1pPr>
          </a:lstStyle>
          <a:p>
            <a:fld id="{DFAB2B32-6516-44C1-BF91-208FC2149C92}" type="slidenum">
              <a:rPr lang="en-US" altLang="en-US"/>
              <a:pPr/>
              <a:t>‹#›</a:t>
            </a:fld>
            <a:endParaRPr lang="en-US" altLang="en-US"/>
          </a:p>
        </p:txBody>
      </p:sp>
    </p:spTree>
    <p:extLst>
      <p:ext uri="{BB962C8B-B14F-4D97-AF65-F5344CB8AC3E}">
        <p14:creationId xmlns:p14="http://schemas.microsoft.com/office/powerpoint/2010/main" val="31784445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533D5C25-EAE0-AF75-C16A-1D0B268520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415BABC1-3081-E019-A449-D0E9BABACC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D584E594-77F9-2B20-18DE-C421B959BC3B}"/>
              </a:ext>
            </a:extLst>
          </p:cNvPr>
          <p:cNvSpPr>
            <a:spLocks noGrp="1" noChangeArrowheads="1"/>
          </p:cNvSpPr>
          <p:nvPr>
            <p:ph type="sldNum" sz="quarter" idx="12"/>
          </p:nvPr>
        </p:nvSpPr>
        <p:spPr>
          <a:ln/>
        </p:spPr>
        <p:txBody>
          <a:bodyPr/>
          <a:lstStyle>
            <a:lvl1pPr>
              <a:defRPr/>
            </a:lvl1pPr>
          </a:lstStyle>
          <a:p>
            <a:fld id="{9A7879D6-BD1D-4289-82FA-9F8965382335}" type="slidenum">
              <a:rPr lang="en-US" altLang="en-US"/>
              <a:pPr/>
              <a:t>‹#›</a:t>
            </a:fld>
            <a:endParaRPr lang="en-US" altLang="en-US"/>
          </a:p>
        </p:txBody>
      </p:sp>
    </p:spTree>
    <p:extLst>
      <p:ext uri="{BB962C8B-B14F-4D97-AF65-F5344CB8AC3E}">
        <p14:creationId xmlns:p14="http://schemas.microsoft.com/office/powerpoint/2010/main" val="190093493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3C73CC8-BE29-C334-EE84-D01924CA451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9FE7645-A602-CBBD-C16D-30ED3D8948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6E49081-6D36-284F-2D02-AD6F758AE224}"/>
              </a:ext>
            </a:extLst>
          </p:cNvPr>
          <p:cNvSpPr>
            <a:spLocks noGrp="1" noChangeArrowheads="1"/>
          </p:cNvSpPr>
          <p:nvPr>
            <p:ph type="sldNum" sz="quarter" idx="12"/>
          </p:nvPr>
        </p:nvSpPr>
        <p:spPr>
          <a:ln/>
        </p:spPr>
        <p:txBody>
          <a:bodyPr/>
          <a:lstStyle>
            <a:lvl1pPr>
              <a:defRPr/>
            </a:lvl1pPr>
          </a:lstStyle>
          <a:p>
            <a:fld id="{C5BE0E42-B96C-454A-B152-427573248A97}" type="slidenum">
              <a:rPr lang="en-US" altLang="en-US"/>
              <a:pPr/>
              <a:t>‹#›</a:t>
            </a:fld>
            <a:endParaRPr lang="en-US" altLang="en-US"/>
          </a:p>
        </p:txBody>
      </p:sp>
    </p:spTree>
    <p:extLst>
      <p:ext uri="{BB962C8B-B14F-4D97-AF65-F5344CB8AC3E}">
        <p14:creationId xmlns:p14="http://schemas.microsoft.com/office/powerpoint/2010/main" val="3399900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386BD33-905C-1C3F-3EB5-538E5FE553B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A62D509-5CC9-FA68-FA41-3D6DFF99FA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F0ACBB8-09ED-E7C1-945F-DBFA52D91FB9}"/>
              </a:ext>
            </a:extLst>
          </p:cNvPr>
          <p:cNvSpPr>
            <a:spLocks noGrp="1" noChangeArrowheads="1"/>
          </p:cNvSpPr>
          <p:nvPr>
            <p:ph type="sldNum" sz="quarter" idx="12"/>
          </p:nvPr>
        </p:nvSpPr>
        <p:spPr>
          <a:ln/>
        </p:spPr>
        <p:txBody>
          <a:bodyPr/>
          <a:lstStyle>
            <a:lvl1pPr>
              <a:defRPr/>
            </a:lvl1pPr>
          </a:lstStyle>
          <a:p>
            <a:fld id="{D1483352-9675-4927-BB58-F9A4EFFDB550}" type="slidenum">
              <a:rPr lang="en-US" altLang="en-US"/>
              <a:pPr/>
              <a:t>‹#›</a:t>
            </a:fld>
            <a:endParaRPr lang="en-US" altLang="en-US"/>
          </a:p>
        </p:txBody>
      </p:sp>
    </p:spTree>
    <p:extLst>
      <p:ext uri="{BB962C8B-B14F-4D97-AF65-F5344CB8AC3E}">
        <p14:creationId xmlns:p14="http://schemas.microsoft.com/office/powerpoint/2010/main" val="720774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BA5AC65-CA97-1F53-8976-E763E33A62F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AA51EC9-4C63-C382-0179-45AEFB397B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913A5B2-758C-02DE-6296-46A6759BE7CE}"/>
              </a:ext>
            </a:extLst>
          </p:cNvPr>
          <p:cNvSpPr>
            <a:spLocks noGrp="1" noChangeArrowheads="1"/>
          </p:cNvSpPr>
          <p:nvPr>
            <p:ph type="sldNum" sz="quarter" idx="12"/>
          </p:nvPr>
        </p:nvSpPr>
        <p:spPr>
          <a:ln/>
        </p:spPr>
        <p:txBody>
          <a:bodyPr/>
          <a:lstStyle>
            <a:lvl1pPr>
              <a:defRPr/>
            </a:lvl1pPr>
          </a:lstStyle>
          <a:p>
            <a:fld id="{D9536786-C7F1-4A9A-A4EF-33A58F720D73}" type="slidenum">
              <a:rPr lang="en-US" altLang="en-US"/>
              <a:pPr/>
              <a:t>‹#›</a:t>
            </a:fld>
            <a:endParaRPr lang="en-US" altLang="en-US"/>
          </a:p>
        </p:txBody>
      </p:sp>
    </p:spTree>
    <p:extLst>
      <p:ext uri="{BB962C8B-B14F-4D97-AF65-F5344CB8AC3E}">
        <p14:creationId xmlns:p14="http://schemas.microsoft.com/office/powerpoint/2010/main" val="3444237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DD1DE5D-2485-6322-2D27-6CF07EBBC7A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2C6D61C-A2C6-B46A-3769-FE135E0E70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90DCED0-B9DB-9318-EB39-2E33310746F5}"/>
              </a:ext>
            </a:extLst>
          </p:cNvPr>
          <p:cNvSpPr>
            <a:spLocks noGrp="1" noChangeArrowheads="1"/>
          </p:cNvSpPr>
          <p:nvPr>
            <p:ph type="sldNum" sz="quarter" idx="12"/>
          </p:nvPr>
        </p:nvSpPr>
        <p:spPr>
          <a:ln/>
        </p:spPr>
        <p:txBody>
          <a:bodyPr/>
          <a:lstStyle>
            <a:lvl1pPr>
              <a:defRPr/>
            </a:lvl1pPr>
          </a:lstStyle>
          <a:p>
            <a:fld id="{97F45B20-5CDC-41B6-B2DD-4027EC6E0B92}" type="slidenum">
              <a:rPr lang="en-US" altLang="en-US"/>
              <a:pPr/>
              <a:t>‹#›</a:t>
            </a:fld>
            <a:endParaRPr lang="en-US" altLang="en-US"/>
          </a:p>
        </p:txBody>
      </p:sp>
    </p:spTree>
    <p:extLst>
      <p:ext uri="{BB962C8B-B14F-4D97-AF65-F5344CB8AC3E}">
        <p14:creationId xmlns:p14="http://schemas.microsoft.com/office/powerpoint/2010/main" val="1946957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7E604EC-F738-4CB5-F810-27D79FEFD85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65E80401-8D36-3A4A-024A-82F2DD93B4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D467EB7-ECAB-3B3B-4BE4-8A26123FB28B}"/>
              </a:ext>
            </a:extLst>
          </p:cNvPr>
          <p:cNvSpPr>
            <a:spLocks noGrp="1" noChangeArrowheads="1"/>
          </p:cNvSpPr>
          <p:nvPr>
            <p:ph type="sldNum" sz="quarter" idx="12"/>
          </p:nvPr>
        </p:nvSpPr>
        <p:spPr>
          <a:ln/>
        </p:spPr>
        <p:txBody>
          <a:bodyPr/>
          <a:lstStyle>
            <a:lvl1pPr>
              <a:defRPr/>
            </a:lvl1pPr>
          </a:lstStyle>
          <a:p>
            <a:fld id="{A4CCE139-A3BB-4EA3-8CC3-A10126615153}" type="slidenum">
              <a:rPr lang="en-US" altLang="en-US"/>
              <a:pPr/>
              <a:t>‹#›</a:t>
            </a:fld>
            <a:endParaRPr lang="en-US" altLang="en-US"/>
          </a:p>
        </p:txBody>
      </p:sp>
    </p:spTree>
    <p:extLst>
      <p:ext uri="{BB962C8B-B14F-4D97-AF65-F5344CB8AC3E}">
        <p14:creationId xmlns:p14="http://schemas.microsoft.com/office/powerpoint/2010/main" val="2777386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36C8A67-AA97-1353-2A71-10B050023B1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3F1D502-9E46-0694-AF47-1D4C2D8F7E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FCBF870-BA1D-9C72-915B-5AD8F3E58495}"/>
              </a:ext>
            </a:extLst>
          </p:cNvPr>
          <p:cNvSpPr>
            <a:spLocks noGrp="1" noChangeArrowheads="1"/>
          </p:cNvSpPr>
          <p:nvPr>
            <p:ph type="sldNum" sz="quarter" idx="12"/>
          </p:nvPr>
        </p:nvSpPr>
        <p:spPr>
          <a:ln/>
        </p:spPr>
        <p:txBody>
          <a:bodyPr/>
          <a:lstStyle>
            <a:lvl1pPr>
              <a:defRPr/>
            </a:lvl1pPr>
          </a:lstStyle>
          <a:p>
            <a:fld id="{A41876EF-1D90-44DF-A33E-C001AD4216BE}" type="slidenum">
              <a:rPr lang="en-US" altLang="en-US"/>
              <a:pPr/>
              <a:t>‹#›</a:t>
            </a:fld>
            <a:endParaRPr lang="en-US" altLang="en-US"/>
          </a:p>
        </p:txBody>
      </p:sp>
    </p:spTree>
    <p:extLst>
      <p:ext uri="{BB962C8B-B14F-4D97-AF65-F5344CB8AC3E}">
        <p14:creationId xmlns:p14="http://schemas.microsoft.com/office/powerpoint/2010/main" val="2436125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21F33AC-824F-182F-355E-D5C0721DE70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A7C1DB8-CBE4-ECD4-0931-5D67AB245A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30E11D9-D848-2212-B5A4-27E506B3D8B7}"/>
              </a:ext>
            </a:extLst>
          </p:cNvPr>
          <p:cNvSpPr>
            <a:spLocks noGrp="1" noChangeArrowheads="1"/>
          </p:cNvSpPr>
          <p:nvPr>
            <p:ph type="sldNum" sz="quarter" idx="12"/>
          </p:nvPr>
        </p:nvSpPr>
        <p:spPr>
          <a:ln/>
        </p:spPr>
        <p:txBody>
          <a:bodyPr/>
          <a:lstStyle>
            <a:lvl1pPr>
              <a:defRPr/>
            </a:lvl1pPr>
          </a:lstStyle>
          <a:p>
            <a:fld id="{0E4ABB76-753E-44EC-A7EE-DFB7F0EB169D}" type="slidenum">
              <a:rPr lang="en-US" altLang="en-US"/>
              <a:pPr/>
              <a:t>‹#›</a:t>
            </a:fld>
            <a:endParaRPr lang="en-US" altLang="en-US"/>
          </a:p>
        </p:txBody>
      </p:sp>
    </p:spTree>
    <p:extLst>
      <p:ext uri="{BB962C8B-B14F-4D97-AF65-F5344CB8AC3E}">
        <p14:creationId xmlns:p14="http://schemas.microsoft.com/office/powerpoint/2010/main" val="4108513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3304FCB-EBB0-37B6-6D73-F76FD6F5CA6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6B6839B-5767-D0EB-2B4F-D8F1FD4BC2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05417A8-764D-D526-DA13-D5CF77B4C15C}"/>
              </a:ext>
            </a:extLst>
          </p:cNvPr>
          <p:cNvSpPr>
            <a:spLocks noGrp="1" noChangeArrowheads="1"/>
          </p:cNvSpPr>
          <p:nvPr>
            <p:ph type="sldNum" sz="quarter" idx="12"/>
          </p:nvPr>
        </p:nvSpPr>
        <p:spPr>
          <a:ln/>
        </p:spPr>
        <p:txBody>
          <a:bodyPr/>
          <a:lstStyle>
            <a:lvl1pPr>
              <a:defRPr/>
            </a:lvl1pPr>
          </a:lstStyle>
          <a:p>
            <a:fld id="{3F6FF8F0-23B5-46F2-9ED1-A8C9A34988CD}" type="slidenum">
              <a:rPr lang="en-US" altLang="en-US"/>
              <a:pPr/>
              <a:t>‹#›</a:t>
            </a:fld>
            <a:endParaRPr lang="en-US" altLang="en-US"/>
          </a:p>
        </p:txBody>
      </p:sp>
    </p:spTree>
    <p:extLst>
      <p:ext uri="{BB962C8B-B14F-4D97-AF65-F5344CB8AC3E}">
        <p14:creationId xmlns:p14="http://schemas.microsoft.com/office/powerpoint/2010/main" val="338737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C3739A93-A4A2-B9CD-3011-7A22B7F4744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446B38C2-6E18-67C2-72FF-9C758FDF47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B4D03FBE-6D90-D3D1-7FF9-24539FCB066F}"/>
              </a:ext>
            </a:extLst>
          </p:cNvPr>
          <p:cNvSpPr>
            <a:spLocks noGrp="1" noChangeArrowheads="1"/>
          </p:cNvSpPr>
          <p:nvPr>
            <p:ph type="sldNum" sz="quarter" idx="12"/>
          </p:nvPr>
        </p:nvSpPr>
        <p:spPr>
          <a:ln/>
        </p:spPr>
        <p:txBody>
          <a:bodyPr/>
          <a:lstStyle>
            <a:lvl1pPr>
              <a:defRPr/>
            </a:lvl1pPr>
          </a:lstStyle>
          <a:p>
            <a:fld id="{FB4F09E5-645F-42A4-9B6B-3800C8A36D52}" type="slidenum">
              <a:rPr lang="en-US" altLang="en-US"/>
              <a:pPr/>
              <a:t>‹#›</a:t>
            </a:fld>
            <a:endParaRPr lang="en-US" altLang="en-US"/>
          </a:p>
        </p:txBody>
      </p:sp>
    </p:spTree>
    <p:extLst>
      <p:ext uri="{BB962C8B-B14F-4D97-AF65-F5344CB8AC3E}">
        <p14:creationId xmlns:p14="http://schemas.microsoft.com/office/powerpoint/2010/main" val="288977442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10FA0E6-F019-FE07-A907-3C79A0476A2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7484B5D-5B4A-52BD-4F42-A503EE92A2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DA2796A-C904-4A34-B118-B3408F920D13}"/>
              </a:ext>
            </a:extLst>
          </p:cNvPr>
          <p:cNvSpPr>
            <a:spLocks noGrp="1" noChangeArrowheads="1"/>
          </p:cNvSpPr>
          <p:nvPr>
            <p:ph type="sldNum" sz="quarter" idx="12"/>
          </p:nvPr>
        </p:nvSpPr>
        <p:spPr>
          <a:ln/>
        </p:spPr>
        <p:txBody>
          <a:bodyPr/>
          <a:lstStyle>
            <a:lvl1pPr>
              <a:defRPr/>
            </a:lvl1pPr>
          </a:lstStyle>
          <a:p>
            <a:fld id="{C745CAB3-37AD-431F-9ABD-09704376DB6C}" type="slidenum">
              <a:rPr lang="en-US" altLang="en-US"/>
              <a:pPr/>
              <a:t>‹#›</a:t>
            </a:fld>
            <a:endParaRPr lang="en-US" altLang="en-US"/>
          </a:p>
        </p:txBody>
      </p:sp>
    </p:spTree>
    <p:extLst>
      <p:ext uri="{BB962C8B-B14F-4D97-AF65-F5344CB8AC3E}">
        <p14:creationId xmlns:p14="http://schemas.microsoft.com/office/powerpoint/2010/main" val="93166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5240C76-2458-1D9E-0D71-19F2E45F5DC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05ECB9F-746B-A7B1-0F58-03220EFE72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C6CB06D-19CB-7A3A-02E4-E6FA1ED02B7B}"/>
              </a:ext>
            </a:extLst>
          </p:cNvPr>
          <p:cNvSpPr>
            <a:spLocks noGrp="1" noChangeArrowheads="1"/>
          </p:cNvSpPr>
          <p:nvPr>
            <p:ph type="sldNum" sz="quarter" idx="12"/>
          </p:nvPr>
        </p:nvSpPr>
        <p:spPr>
          <a:ln/>
        </p:spPr>
        <p:txBody>
          <a:bodyPr/>
          <a:lstStyle>
            <a:lvl1pPr>
              <a:defRPr/>
            </a:lvl1pPr>
          </a:lstStyle>
          <a:p>
            <a:fld id="{111EA7F0-FF6C-4BD3-9513-B7BAF39AED4B}" type="slidenum">
              <a:rPr lang="en-US" altLang="en-US"/>
              <a:pPr/>
              <a:t>‹#›</a:t>
            </a:fld>
            <a:endParaRPr lang="en-US" altLang="en-US"/>
          </a:p>
        </p:txBody>
      </p:sp>
    </p:spTree>
    <p:extLst>
      <p:ext uri="{BB962C8B-B14F-4D97-AF65-F5344CB8AC3E}">
        <p14:creationId xmlns:p14="http://schemas.microsoft.com/office/powerpoint/2010/main" val="3481860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2892F30-6A50-ECE7-9170-318511B8175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6BDB512-93E3-3B47-0F59-6C1AA7E95C6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EAAFD30-D062-0F19-E2C6-EAF634FA115F}"/>
              </a:ext>
            </a:extLst>
          </p:cNvPr>
          <p:cNvSpPr>
            <a:spLocks noGrp="1" noChangeArrowheads="1"/>
          </p:cNvSpPr>
          <p:nvPr>
            <p:ph type="sldNum" sz="quarter" idx="12"/>
          </p:nvPr>
        </p:nvSpPr>
        <p:spPr>
          <a:ln/>
        </p:spPr>
        <p:txBody>
          <a:bodyPr/>
          <a:lstStyle>
            <a:lvl1pPr>
              <a:defRPr/>
            </a:lvl1pPr>
          </a:lstStyle>
          <a:p>
            <a:fld id="{9A5FB929-8F60-4D23-8166-E21F5BBF8170}" type="slidenum">
              <a:rPr lang="en-US" altLang="en-US"/>
              <a:pPr/>
              <a:t>‹#›</a:t>
            </a:fld>
            <a:endParaRPr lang="en-US" altLang="en-US"/>
          </a:p>
        </p:txBody>
      </p:sp>
    </p:spTree>
    <p:extLst>
      <p:ext uri="{BB962C8B-B14F-4D97-AF65-F5344CB8AC3E}">
        <p14:creationId xmlns:p14="http://schemas.microsoft.com/office/powerpoint/2010/main" val="1604001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7">
            <a:extLst>
              <a:ext uri="{FF2B5EF4-FFF2-40B4-BE49-F238E27FC236}">
                <a16:creationId xmlns:a16="http://schemas.microsoft.com/office/drawing/2014/main" id="{0E633277-61A9-3290-B17A-040FDEB2F83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E7AC2903-44EE-79DE-8F31-92972929F8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889F6626-9D1E-C155-828E-B9B16BB7491E}"/>
              </a:ext>
            </a:extLst>
          </p:cNvPr>
          <p:cNvSpPr>
            <a:spLocks noGrp="1" noChangeArrowheads="1"/>
          </p:cNvSpPr>
          <p:nvPr>
            <p:ph type="sldNum" sz="quarter" idx="12"/>
          </p:nvPr>
        </p:nvSpPr>
        <p:spPr>
          <a:ln/>
        </p:spPr>
        <p:txBody>
          <a:bodyPr/>
          <a:lstStyle>
            <a:lvl1pPr>
              <a:defRPr/>
            </a:lvl1pPr>
          </a:lstStyle>
          <a:p>
            <a:fld id="{9991D6C2-9D5E-4372-9925-3F18EC310063}" type="slidenum">
              <a:rPr lang="en-US" altLang="en-US"/>
              <a:pPr/>
              <a:t>‹#›</a:t>
            </a:fld>
            <a:endParaRPr lang="en-US" altLang="en-US"/>
          </a:p>
        </p:txBody>
      </p:sp>
    </p:spTree>
    <p:extLst>
      <p:ext uri="{BB962C8B-B14F-4D97-AF65-F5344CB8AC3E}">
        <p14:creationId xmlns:p14="http://schemas.microsoft.com/office/powerpoint/2010/main" val="181016826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95C0577F-94BE-86B0-669A-FDC8AED9AF4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B3C57EDA-16CC-4B3B-09CD-DF053285FB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263F9807-C3CE-A7A6-662C-3F8AB2F776CD}"/>
              </a:ext>
            </a:extLst>
          </p:cNvPr>
          <p:cNvSpPr>
            <a:spLocks noGrp="1" noChangeArrowheads="1"/>
          </p:cNvSpPr>
          <p:nvPr>
            <p:ph type="sldNum" sz="quarter" idx="12"/>
          </p:nvPr>
        </p:nvSpPr>
        <p:spPr>
          <a:ln/>
        </p:spPr>
        <p:txBody>
          <a:bodyPr/>
          <a:lstStyle>
            <a:lvl1pPr>
              <a:defRPr/>
            </a:lvl1pPr>
          </a:lstStyle>
          <a:p>
            <a:fld id="{63987095-775E-4A01-A676-0BE758BF3CA0}" type="slidenum">
              <a:rPr lang="en-US" altLang="en-US"/>
              <a:pPr/>
              <a:t>‹#›</a:t>
            </a:fld>
            <a:endParaRPr lang="en-US" altLang="en-US"/>
          </a:p>
        </p:txBody>
      </p:sp>
    </p:spTree>
    <p:extLst>
      <p:ext uri="{BB962C8B-B14F-4D97-AF65-F5344CB8AC3E}">
        <p14:creationId xmlns:p14="http://schemas.microsoft.com/office/powerpoint/2010/main" val="391140786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a:extLst>
              <a:ext uri="{FF2B5EF4-FFF2-40B4-BE49-F238E27FC236}">
                <a16:creationId xmlns:a16="http://schemas.microsoft.com/office/drawing/2014/main" id="{026FDB1B-E33B-4742-217C-FDE6638173F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8">
            <a:extLst>
              <a:ext uri="{FF2B5EF4-FFF2-40B4-BE49-F238E27FC236}">
                <a16:creationId xmlns:a16="http://schemas.microsoft.com/office/drawing/2014/main" id="{510F9559-5E1B-0C0E-73CB-CA2DD575E6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9">
            <a:extLst>
              <a:ext uri="{FF2B5EF4-FFF2-40B4-BE49-F238E27FC236}">
                <a16:creationId xmlns:a16="http://schemas.microsoft.com/office/drawing/2014/main" id="{77C2E423-A2C9-E16B-0D5D-240B31E81B4B}"/>
              </a:ext>
            </a:extLst>
          </p:cNvPr>
          <p:cNvSpPr>
            <a:spLocks noGrp="1" noChangeArrowheads="1"/>
          </p:cNvSpPr>
          <p:nvPr>
            <p:ph type="sldNum" sz="quarter" idx="12"/>
          </p:nvPr>
        </p:nvSpPr>
        <p:spPr>
          <a:ln/>
        </p:spPr>
        <p:txBody>
          <a:bodyPr/>
          <a:lstStyle>
            <a:lvl1pPr>
              <a:defRPr/>
            </a:lvl1pPr>
          </a:lstStyle>
          <a:p>
            <a:fld id="{D9D57750-11B9-4422-90AF-925204BDAB48}" type="slidenum">
              <a:rPr lang="en-US" altLang="en-US"/>
              <a:pPr/>
              <a:t>‹#›</a:t>
            </a:fld>
            <a:endParaRPr lang="en-US" altLang="en-US"/>
          </a:p>
        </p:txBody>
      </p:sp>
    </p:spTree>
    <p:extLst>
      <p:ext uri="{BB962C8B-B14F-4D97-AF65-F5344CB8AC3E}">
        <p14:creationId xmlns:p14="http://schemas.microsoft.com/office/powerpoint/2010/main" val="46509700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a:extLst>
              <a:ext uri="{FF2B5EF4-FFF2-40B4-BE49-F238E27FC236}">
                <a16:creationId xmlns:a16="http://schemas.microsoft.com/office/drawing/2014/main" id="{999A80F9-3899-6627-19E2-F808ED2E72B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8">
            <a:extLst>
              <a:ext uri="{FF2B5EF4-FFF2-40B4-BE49-F238E27FC236}">
                <a16:creationId xmlns:a16="http://schemas.microsoft.com/office/drawing/2014/main" id="{D4C3DA39-AA6F-8D73-0DF8-B9768546A2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9">
            <a:extLst>
              <a:ext uri="{FF2B5EF4-FFF2-40B4-BE49-F238E27FC236}">
                <a16:creationId xmlns:a16="http://schemas.microsoft.com/office/drawing/2014/main" id="{79D141E2-63C0-484A-187F-B2AAFC651604}"/>
              </a:ext>
            </a:extLst>
          </p:cNvPr>
          <p:cNvSpPr>
            <a:spLocks noGrp="1" noChangeArrowheads="1"/>
          </p:cNvSpPr>
          <p:nvPr>
            <p:ph type="sldNum" sz="quarter" idx="12"/>
          </p:nvPr>
        </p:nvSpPr>
        <p:spPr>
          <a:ln/>
        </p:spPr>
        <p:txBody>
          <a:bodyPr/>
          <a:lstStyle>
            <a:lvl1pPr>
              <a:defRPr/>
            </a:lvl1pPr>
          </a:lstStyle>
          <a:p>
            <a:fld id="{0B06D947-A171-4EE7-B6FE-306F28ECEB9C}" type="slidenum">
              <a:rPr lang="en-US" altLang="en-US"/>
              <a:pPr/>
              <a:t>‹#›</a:t>
            </a:fld>
            <a:endParaRPr lang="en-US" altLang="en-US"/>
          </a:p>
        </p:txBody>
      </p:sp>
    </p:spTree>
    <p:extLst>
      <p:ext uri="{BB962C8B-B14F-4D97-AF65-F5344CB8AC3E}">
        <p14:creationId xmlns:p14="http://schemas.microsoft.com/office/powerpoint/2010/main" val="275582957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4D6A1DB4-6092-E3A0-8BFB-4CEC774331F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8">
            <a:extLst>
              <a:ext uri="{FF2B5EF4-FFF2-40B4-BE49-F238E27FC236}">
                <a16:creationId xmlns:a16="http://schemas.microsoft.com/office/drawing/2014/main" id="{F8A5F9CA-8720-2F57-AFC7-7217020DD68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9">
            <a:extLst>
              <a:ext uri="{FF2B5EF4-FFF2-40B4-BE49-F238E27FC236}">
                <a16:creationId xmlns:a16="http://schemas.microsoft.com/office/drawing/2014/main" id="{E6FF89F7-EA26-7BD6-8D2D-7DD50267654F}"/>
              </a:ext>
            </a:extLst>
          </p:cNvPr>
          <p:cNvSpPr>
            <a:spLocks noGrp="1" noChangeArrowheads="1"/>
          </p:cNvSpPr>
          <p:nvPr>
            <p:ph type="sldNum" sz="quarter" idx="12"/>
          </p:nvPr>
        </p:nvSpPr>
        <p:spPr>
          <a:ln/>
        </p:spPr>
        <p:txBody>
          <a:bodyPr/>
          <a:lstStyle>
            <a:lvl1pPr>
              <a:defRPr/>
            </a:lvl1pPr>
          </a:lstStyle>
          <a:p>
            <a:fld id="{75E48E79-5368-4B2E-8E74-CB13688BA671}" type="slidenum">
              <a:rPr lang="en-US" altLang="en-US"/>
              <a:pPr/>
              <a:t>‹#›</a:t>
            </a:fld>
            <a:endParaRPr lang="en-US" altLang="en-US"/>
          </a:p>
        </p:txBody>
      </p:sp>
    </p:spTree>
    <p:extLst>
      <p:ext uri="{BB962C8B-B14F-4D97-AF65-F5344CB8AC3E}">
        <p14:creationId xmlns:p14="http://schemas.microsoft.com/office/powerpoint/2010/main" val="352881977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9F42E62A-BF2D-C81F-6FAC-F6BB19EA67F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C1AEE0F4-0E54-EE22-3EB9-5F20207828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52789BFE-D2D5-495D-C987-4C5BC471F6BE}"/>
              </a:ext>
            </a:extLst>
          </p:cNvPr>
          <p:cNvSpPr>
            <a:spLocks noGrp="1" noChangeArrowheads="1"/>
          </p:cNvSpPr>
          <p:nvPr>
            <p:ph type="sldNum" sz="quarter" idx="12"/>
          </p:nvPr>
        </p:nvSpPr>
        <p:spPr>
          <a:ln/>
        </p:spPr>
        <p:txBody>
          <a:bodyPr/>
          <a:lstStyle>
            <a:lvl1pPr>
              <a:defRPr/>
            </a:lvl1pPr>
          </a:lstStyle>
          <a:p>
            <a:fld id="{7A79E62A-D01A-4167-8B83-80C91E953A27}" type="slidenum">
              <a:rPr lang="en-US" altLang="en-US"/>
              <a:pPr/>
              <a:t>‹#›</a:t>
            </a:fld>
            <a:endParaRPr lang="en-US" altLang="en-US"/>
          </a:p>
        </p:txBody>
      </p:sp>
    </p:spTree>
    <p:extLst>
      <p:ext uri="{BB962C8B-B14F-4D97-AF65-F5344CB8AC3E}">
        <p14:creationId xmlns:p14="http://schemas.microsoft.com/office/powerpoint/2010/main" val="42663073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8B82D39B-26EF-5569-16D6-CBB5240B62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D74F9A0D-7A98-0C46-082B-46C5A0761C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36F82148-C5A6-596B-63FD-75F92745F444}"/>
              </a:ext>
            </a:extLst>
          </p:cNvPr>
          <p:cNvSpPr>
            <a:spLocks noGrp="1" noChangeArrowheads="1"/>
          </p:cNvSpPr>
          <p:nvPr>
            <p:ph type="sldNum" sz="quarter" idx="12"/>
          </p:nvPr>
        </p:nvSpPr>
        <p:spPr>
          <a:ln/>
        </p:spPr>
        <p:txBody>
          <a:bodyPr/>
          <a:lstStyle>
            <a:lvl1pPr>
              <a:defRPr/>
            </a:lvl1pPr>
          </a:lstStyle>
          <a:p>
            <a:fld id="{BF08C141-1B2C-423B-AA6A-0ABF4DF8E922}" type="slidenum">
              <a:rPr lang="en-US" altLang="en-US"/>
              <a:pPr/>
              <a:t>‹#›</a:t>
            </a:fld>
            <a:endParaRPr lang="en-US" altLang="en-US"/>
          </a:p>
        </p:txBody>
      </p:sp>
    </p:spTree>
    <p:extLst>
      <p:ext uri="{BB962C8B-B14F-4D97-AF65-F5344CB8AC3E}">
        <p14:creationId xmlns:p14="http://schemas.microsoft.com/office/powerpoint/2010/main" val="12757104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F54FE6EB-D9D2-E366-2881-5388AEB6A6E8}"/>
              </a:ext>
            </a:extLst>
          </p:cNvPr>
          <p:cNvGrpSpPr>
            <a:grpSpLocks/>
          </p:cNvGrpSpPr>
          <p:nvPr/>
        </p:nvGrpSpPr>
        <p:grpSpPr bwMode="auto">
          <a:xfrm>
            <a:off x="0" y="6350"/>
            <a:ext cx="9140825" cy="6851650"/>
            <a:chOff x="0" y="4"/>
            <a:chExt cx="5758" cy="4316"/>
          </a:xfrm>
        </p:grpSpPr>
        <p:sp>
          <p:nvSpPr>
            <p:cNvPr id="1032" name="Freeform 3">
              <a:extLst>
                <a:ext uri="{FF2B5EF4-FFF2-40B4-BE49-F238E27FC236}">
                  <a16:creationId xmlns:a16="http://schemas.microsoft.com/office/drawing/2014/main" id="{C12ED9F5-BB36-C8D4-1013-50287A52211F}"/>
                </a:ext>
              </a:extLst>
            </p:cNvPr>
            <p:cNvSpPr>
              <a:spLocks/>
            </p:cNvSpPr>
            <p:nvPr/>
          </p:nvSpPr>
          <p:spPr bwMode="hidden">
            <a:xfrm>
              <a:off x="558" y="1161"/>
              <a:ext cx="5200" cy="3159"/>
            </a:xfrm>
            <a:custGeom>
              <a:avLst/>
              <a:gdLst>
                <a:gd name="T0" fmla="*/ 0 w 5184"/>
                <a:gd name="T1" fmla="*/ 3159 h 3159"/>
                <a:gd name="T2" fmla="*/ 5216 w 5184"/>
                <a:gd name="T3" fmla="*/ 3159 h 3159"/>
                <a:gd name="T4" fmla="*/ 521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a:extLst>
                <a:ext uri="{FF2B5EF4-FFF2-40B4-BE49-F238E27FC236}">
                  <a16:creationId xmlns:a16="http://schemas.microsoft.com/office/drawing/2014/main" id="{3D5008A9-A3DF-B6E6-65AB-F941D05D21B2}"/>
                </a:ext>
              </a:extLst>
            </p:cNvPr>
            <p:cNvSpPr>
              <a:spLocks/>
            </p:cNvSpPr>
            <p:nvPr/>
          </p:nvSpPr>
          <p:spPr bwMode="hidden">
            <a:xfrm>
              <a:off x="0" y="1161"/>
              <a:ext cx="558" cy="3159"/>
            </a:xfrm>
            <a:custGeom>
              <a:avLst/>
              <a:gdLst>
                <a:gd name="T0" fmla="*/ 0 w 556"/>
                <a:gd name="T1" fmla="*/ 0 h 3159"/>
                <a:gd name="T2" fmla="*/ 0 w 556"/>
                <a:gd name="T3" fmla="*/ 3159 h 3159"/>
                <a:gd name="T4" fmla="*/ 560 w 556"/>
                <a:gd name="T5" fmla="*/ 3159 h 3159"/>
                <a:gd name="T6" fmla="*/ 56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a:extLst>
                <a:ext uri="{FF2B5EF4-FFF2-40B4-BE49-F238E27FC236}">
                  <a16:creationId xmlns:a16="http://schemas.microsoft.com/office/drawing/2014/main" id="{DF2F633D-2772-A987-C808-0DBDCD2E03A4}"/>
                </a:ext>
              </a:extLst>
            </p:cNvPr>
            <p:cNvGrpSpPr>
              <a:grpSpLocks/>
            </p:cNvGrpSpPr>
            <p:nvPr userDrawn="1"/>
          </p:nvGrpSpPr>
          <p:grpSpPr bwMode="auto">
            <a:xfrm>
              <a:off x="0" y="4"/>
              <a:ext cx="5758" cy="4316"/>
              <a:chOff x="0" y="4"/>
              <a:chExt cx="5758" cy="4316"/>
            </a:xfrm>
          </p:grpSpPr>
          <p:sp>
            <p:nvSpPr>
              <p:cNvPr id="1035" name="Freeform 6">
                <a:extLst>
                  <a:ext uri="{FF2B5EF4-FFF2-40B4-BE49-F238E27FC236}">
                    <a16:creationId xmlns:a16="http://schemas.microsoft.com/office/drawing/2014/main" id="{2E69AA95-88BB-DCAD-E6BB-D34A3F08A38E}"/>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a:extLst>
                  <a:ext uri="{FF2B5EF4-FFF2-40B4-BE49-F238E27FC236}">
                    <a16:creationId xmlns:a16="http://schemas.microsoft.com/office/drawing/2014/main" id="{9C7B739B-34AA-980C-BDCA-33E8D3F118F2}"/>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a:extLst>
                  <a:ext uri="{FF2B5EF4-FFF2-40B4-BE49-F238E27FC236}">
                    <a16:creationId xmlns:a16="http://schemas.microsoft.com/office/drawing/2014/main" id="{76F6B5F4-B299-65BA-6E0D-B00B65209C3D}"/>
                  </a:ext>
                </a:extLst>
              </p:cNvPr>
              <p:cNvSpPr>
                <a:spLocks/>
              </p:cNvSpPr>
              <p:nvPr/>
            </p:nvSpPr>
            <p:spPr bwMode="ltGray">
              <a:xfrm>
                <a:off x="1019" y="1155"/>
                <a:ext cx="4739" cy="12"/>
              </a:xfrm>
              <a:custGeom>
                <a:avLst/>
                <a:gdLst>
                  <a:gd name="T0" fmla="*/ 4754 w 4724"/>
                  <a:gd name="T1" fmla="*/ 0 h 12"/>
                  <a:gd name="T2" fmla="*/ 0 w 4724"/>
                  <a:gd name="T3" fmla="*/ 0 h 12"/>
                  <a:gd name="T4" fmla="*/ 0 w 4724"/>
                  <a:gd name="T5" fmla="*/ 12 h 12"/>
                  <a:gd name="T6" fmla="*/ 4754 w 4724"/>
                  <a:gd name="T7" fmla="*/ 12 h 12"/>
                  <a:gd name="T8" fmla="*/ 4754 w 4724"/>
                  <a:gd name="T9" fmla="*/ 0 h 12"/>
                  <a:gd name="T10" fmla="*/ 475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a:extLst>
                  <a:ext uri="{FF2B5EF4-FFF2-40B4-BE49-F238E27FC236}">
                    <a16:creationId xmlns:a16="http://schemas.microsoft.com/office/drawing/2014/main" id="{D37A19AE-C8C4-2A33-2F78-1F1F91117722}"/>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a:extLst>
                  <a:ext uri="{FF2B5EF4-FFF2-40B4-BE49-F238E27FC236}">
                    <a16:creationId xmlns:a16="http://schemas.microsoft.com/office/drawing/2014/main" id="{665E34B2-7802-E7A0-CE63-427836161103}"/>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47" name="Freeform 11">
                <a:extLst>
                  <a:ext uri="{FF2B5EF4-FFF2-40B4-BE49-F238E27FC236}">
                    <a16:creationId xmlns:a16="http://schemas.microsoft.com/office/drawing/2014/main" id="{BFD3B0A8-AAE2-817C-E892-4402299CEEA3}"/>
                  </a:ext>
                </a:extLst>
              </p:cNvPr>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ndParaRPr>
              </a:p>
            </p:txBody>
          </p:sp>
          <p:sp>
            <p:nvSpPr>
              <p:cNvPr id="1041" name="Freeform 12">
                <a:extLst>
                  <a:ext uri="{FF2B5EF4-FFF2-40B4-BE49-F238E27FC236}">
                    <a16:creationId xmlns:a16="http://schemas.microsoft.com/office/drawing/2014/main" id="{54E9EDC1-EE0F-E060-FE2A-4471E809E944}"/>
                  </a:ext>
                </a:extLst>
              </p:cNvPr>
              <p:cNvSpPr>
                <a:spLocks/>
              </p:cNvSpPr>
              <p:nvPr/>
            </p:nvSpPr>
            <p:spPr bwMode="ltGray">
              <a:xfrm>
                <a:off x="0" y="1155"/>
                <a:ext cx="351" cy="12"/>
              </a:xfrm>
              <a:custGeom>
                <a:avLst/>
                <a:gdLst>
                  <a:gd name="T0" fmla="*/ 0 w 251"/>
                  <a:gd name="T1" fmla="*/ 0 h 12"/>
                  <a:gd name="T2" fmla="*/ 0 w 251"/>
                  <a:gd name="T3" fmla="*/ 12 h 12"/>
                  <a:gd name="T4" fmla="*/ 491 w 251"/>
                  <a:gd name="T5" fmla="*/ 12 h 12"/>
                  <a:gd name="T6" fmla="*/ 49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3">
                <a:extLst>
                  <a:ext uri="{FF2B5EF4-FFF2-40B4-BE49-F238E27FC236}">
                    <a16:creationId xmlns:a16="http://schemas.microsoft.com/office/drawing/2014/main" id="{2284F3AC-73D9-85D3-040B-5244A4D825B3}"/>
                  </a:ext>
                </a:extLst>
              </p:cNvPr>
              <p:cNvSpPr>
                <a:spLocks/>
              </p:cNvSpPr>
              <p:nvPr/>
            </p:nvSpPr>
            <p:spPr bwMode="ltGray">
              <a:xfrm>
                <a:off x="767" y="1155"/>
                <a:ext cx="252" cy="12"/>
              </a:xfrm>
              <a:custGeom>
                <a:avLst/>
                <a:gdLst>
                  <a:gd name="T0" fmla="*/ 253 w 251"/>
                  <a:gd name="T1" fmla="*/ 0 h 12"/>
                  <a:gd name="T2" fmla="*/ 0 w 251"/>
                  <a:gd name="T3" fmla="*/ 0 h 12"/>
                  <a:gd name="T4" fmla="*/ 0 w 251"/>
                  <a:gd name="T5" fmla="*/ 12 h 12"/>
                  <a:gd name="T6" fmla="*/ 253 w 251"/>
                  <a:gd name="T7" fmla="*/ 12 h 12"/>
                  <a:gd name="T8" fmla="*/ 253 w 251"/>
                  <a:gd name="T9" fmla="*/ 0 h 12"/>
                  <a:gd name="T10" fmla="*/ 25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150" name="Freeform 14">
                <a:extLst>
                  <a:ext uri="{FF2B5EF4-FFF2-40B4-BE49-F238E27FC236}">
                    <a16:creationId xmlns:a16="http://schemas.microsoft.com/office/drawing/2014/main" id="{644614BB-0BDD-2274-A762-05CD8436E448}"/>
                  </a:ext>
                </a:extLst>
              </p:cNvPr>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ndParaRPr>
              </a:p>
            </p:txBody>
          </p:sp>
        </p:grpSp>
      </p:grpSp>
      <p:sp>
        <p:nvSpPr>
          <p:cNvPr id="91151" name="Rectangle 15">
            <a:extLst>
              <a:ext uri="{FF2B5EF4-FFF2-40B4-BE49-F238E27FC236}">
                <a16:creationId xmlns:a16="http://schemas.microsoft.com/office/drawing/2014/main" id="{A58B9136-32D2-C72F-253E-B6E47EC7B938}"/>
              </a:ext>
            </a:extLst>
          </p:cNvPr>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1152" name="Rectangle 16">
            <a:extLst>
              <a:ext uri="{FF2B5EF4-FFF2-40B4-BE49-F238E27FC236}">
                <a16:creationId xmlns:a16="http://schemas.microsoft.com/office/drawing/2014/main" id="{68FEF7C9-098D-1C6B-6D21-EE210824C214}"/>
              </a:ext>
            </a:extLst>
          </p:cNvPr>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1153" name="Rectangle 17">
            <a:extLst>
              <a:ext uri="{FF2B5EF4-FFF2-40B4-BE49-F238E27FC236}">
                <a16:creationId xmlns:a16="http://schemas.microsoft.com/office/drawing/2014/main" id="{6DBAAAC5-C0D3-7FC6-24DC-CEBF5E32D634}"/>
              </a:ext>
            </a:extLst>
          </p:cNvPr>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91154" name="Rectangle 18">
            <a:extLst>
              <a:ext uri="{FF2B5EF4-FFF2-40B4-BE49-F238E27FC236}">
                <a16:creationId xmlns:a16="http://schemas.microsoft.com/office/drawing/2014/main" id="{1FD98CEC-BFB3-3110-17C8-49BFB82F27CD}"/>
              </a:ext>
            </a:extLst>
          </p:cNvPr>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91155" name="Rectangle 19">
            <a:extLst>
              <a:ext uri="{FF2B5EF4-FFF2-40B4-BE49-F238E27FC236}">
                <a16:creationId xmlns:a16="http://schemas.microsoft.com/office/drawing/2014/main" id="{896E0EB7-6B06-3DF3-483B-48A9791E5A70}"/>
              </a:ext>
            </a:extLst>
          </p:cNvPr>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2B9A0C88-28C4-4527-98F6-0F09BD7683A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20"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5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115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115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115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11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2" grpId="0" build="p">
        <p:tmplLst>
          <p:tmpl lvl="1">
            <p:tnLst>
              <p:par>
                <p:cTn presetID="1" presetClass="entr" presetSubtype="0" fill="hold" nodeType="clickEffect">
                  <p:stCondLst>
                    <p:cond delay="0"/>
                  </p:stCondLst>
                  <p:childTnLst>
                    <p:set>
                      <p:cBhvr>
                        <p:cTn dur="1" fill="hold">
                          <p:stCondLst>
                            <p:cond delay="0"/>
                          </p:stCondLst>
                        </p:cTn>
                        <p:tgtEl>
                          <p:spTgt spid="91152"/>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91152"/>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91152"/>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91152"/>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91152"/>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28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28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16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4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4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4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4DE633C-754D-110D-BF8B-4BECB2C78B0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F6B1ACAE-7B4F-7C15-E2BE-2BF4543BE2A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5236" name="Rectangle 4">
            <a:extLst>
              <a:ext uri="{FF2B5EF4-FFF2-40B4-BE49-F238E27FC236}">
                <a16:creationId xmlns:a16="http://schemas.microsoft.com/office/drawing/2014/main" id="{2ECAAE71-B644-BB6A-B994-9C87AA952F7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95237" name="Rectangle 5">
            <a:extLst>
              <a:ext uri="{FF2B5EF4-FFF2-40B4-BE49-F238E27FC236}">
                <a16:creationId xmlns:a16="http://schemas.microsoft.com/office/drawing/2014/main" id="{1C5E45BF-06C4-6BAF-C66D-231C60897BB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95238" name="Rectangle 6">
            <a:extLst>
              <a:ext uri="{FF2B5EF4-FFF2-40B4-BE49-F238E27FC236}">
                <a16:creationId xmlns:a16="http://schemas.microsoft.com/office/drawing/2014/main" id="{B5D6F4D6-CAD4-1FB5-2AEC-EFEB8D5DEA2F}"/>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anose="02020603050405020304" pitchFamily="18" charset="0"/>
              </a:defRPr>
            </a:lvl1pPr>
          </a:lstStyle>
          <a:p>
            <a:fld id="{3E68D2C6-DFD4-4EBB-B5AE-04F06B68247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6" name="Rectangle 4">
            <a:extLst>
              <a:ext uri="{FF2B5EF4-FFF2-40B4-BE49-F238E27FC236}">
                <a16:creationId xmlns:a16="http://schemas.microsoft.com/office/drawing/2014/main" id="{61735A9B-629A-F1C4-F679-E81BFEC36DCF}"/>
              </a:ext>
            </a:extLst>
          </p:cNvPr>
          <p:cNvSpPr>
            <a:spLocks noGrp="1" noChangeArrowheads="1"/>
          </p:cNvSpPr>
          <p:nvPr>
            <p:ph type="title"/>
          </p:nvPr>
        </p:nvSpPr>
        <p:spPr/>
        <p:txBody>
          <a:bodyPr/>
          <a:lstStyle/>
          <a:p>
            <a:pPr eaLnBrk="1" hangingPunct="1">
              <a:defRPr/>
            </a:pPr>
            <a:r>
              <a:rPr lang="en-US"/>
              <a:t>Simple trusses</a:t>
            </a:r>
          </a:p>
        </p:txBody>
      </p:sp>
      <p:sp>
        <p:nvSpPr>
          <p:cNvPr id="74757" name="Rectangle 5">
            <a:extLst>
              <a:ext uri="{FF2B5EF4-FFF2-40B4-BE49-F238E27FC236}">
                <a16:creationId xmlns:a16="http://schemas.microsoft.com/office/drawing/2014/main" id="{6FA54787-3A53-586A-86FE-E282B3744146}"/>
              </a:ext>
            </a:extLst>
          </p:cNvPr>
          <p:cNvSpPr>
            <a:spLocks noGrp="1" noChangeArrowheads="1"/>
          </p:cNvSpPr>
          <p:nvPr>
            <p:ph type="body" idx="1"/>
          </p:nvPr>
        </p:nvSpPr>
        <p:spPr/>
        <p:txBody>
          <a:bodyPr/>
          <a:lstStyle/>
          <a:p>
            <a:pPr eaLnBrk="1" hangingPunct="1">
              <a:defRPr/>
            </a:pPr>
            <a:r>
              <a:rPr lang="en-US" dirty="0"/>
              <a:t>A truss structure is composed of slender members joined together at their end points</a:t>
            </a:r>
          </a:p>
          <a:p>
            <a:pPr eaLnBrk="1" hangingPunct="1">
              <a:defRPr/>
            </a:pPr>
            <a:r>
              <a:rPr lang="en-US" dirty="0"/>
              <a:t>Members are commonly wooden struts, metal bars or structural members</a:t>
            </a:r>
          </a:p>
          <a:p>
            <a:pPr eaLnBrk="1" hangingPunct="1">
              <a:defRPr/>
            </a:pPr>
            <a:r>
              <a:rPr lang="en-US" dirty="0"/>
              <a:t>Joint connections are formed by bolting or welding the ends of the members to a common plate (gusset plate) or by simply passing a large bolt or pin through each of the members</a:t>
            </a:r>
          </a:p>
          <a:p>
            <a:pPr eaLnBrk="1" hangingPunct="1">
              <a:defRPr/>
            </a:pPr>
            <a:r>
              <a:rPr lang="en-US" dirty="0"/>
              <a:t>Planar trusses lie in a single plane (often seen supporting roofs and bridges), 2-D analysis of forces appropriate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034A7D28-E91C-86B6-47F4-E935192AC5DD}"/>
              </a:ext>
            </a:extLst>
          </p:cNvPr>
          <p:cNvSpPr>
            <a:spLocks noGrp="1" noChangeArrowheads="1"/>
          </p:cNvSpPr>
          <p:nvPr>
            <p:ph type="title"/>
          </p:nvPr>
        </p:nvSpPr>
        <p:spPr/>
        <p:txBody>
          <a:bodyPr/>
          <a:lstStyle/>
          <a:p>
            <a:pPr eaLnBrk="1" hangingPunct="1">
              <a:defRPr/>
            </a:pPr>
            <a:r>
              <a:rPr lang="en-US"/>
              <a:t>Frames and machines – procedure for analysis</a:t>
            </a:r>
          </a:p>
        </p:txBody>
      </p:sp>
      <p:sp>
        <p:nvSpPr>
          <p:cNvPr id="120835" name="Rectangle 3">
            <a:extLst>
              <a:ext uri="{FF2B5EF4-FFF2-40B4-BE49-F238E27FC236}">
                <a16:creationId xmlns:a16="http://schemas.microsoft.com/office/drawing/2014/main" id="{0CC3BBAF-A6CC-C8B3-55CF-20A80615E47C}"/>
              </a:ext>
            </a:extLst>
          </p:cNvPr>
          <p:cNvSpPr>
            <a:spLocks noGrp="1" noChangeArrowheads="1"/>
          </p:cNvSpPr>
          <p:nvPr>
            <p:ph type="body" idx="1"/>
          </p:nvPr>
        </p:nvSpPr>
        <p:spPr>
          <a:xfrm>
            <a:off x="1066800" y="1981200"/>
            <a:ext cx="7543800" cy="4572000"/>
          </a:xfrm>
        </p:spPr>
        <p:txBody>
          <a:bodyPr/>
          <a:lstStyle/>
          <a:p>
            <a:pPr eaLnBrk="1" hangingPunct="1">
              <a:defRPr/>
            </a:pPr>
            <a:r>
              <a:rPr lang="en-US" dirty="0"/>
              <a:t>Construct applicable free-body diagrams</a:t>
            </a:r>
          </a:p>
          <a:p>
            <a:pPr lvl="1" eaLnBrk="1" hangingPunct="1">
              <a:defRPr/>
            </a:pPr>
            <a:r>
              <a:rPr lang="en-US" sz="1800" dirty="0"/>
              <a:t>Draw an outline of the shape</a:t>
            </a:r>
          </a:p>
          <a:p>
            <a:pPr lvl="1" eaLnBrk="1" hangingPunct="1">
              <a:defRPr/>
            </a:pPr>
            <a:r>
              <a:rPr lang="en-US" sz="1800" dirty="0"/>
              <a:t>Show all forces or couple moments that act on the part</a:t>
            </a:r>
          </a:p>
          <a:p>
            <a:pPr lvl="1" eaLnBrk="1" hangingPunct="1">
              <a:defRPr/>
            </a:pPr>
            <a:r>
              <a:rPr lang="en-US" sz="1800" dirty="0"/>
              <a:t>Indicate dimensions needed for determining moments</a:t>
            </a:r>
          </a:p>
          <a:p>
            <a:pPr lvl="1" eaLnBrk="1" hangingPunct="1">
              <a:defRPr/>
            </a:pPr>
            <a:r>
              <a:rPr lang="en-US" sz="1800" dirty="0"/>
              <a:t>Identify all two-force members in the structure</a:t>
            </a:r>
          </a:p>
          <a:p>
            <a:pPr lvl="2" eaLnBrk="1" hangingPunct="1">
              <a:defRPr/>
            </a:pPr>
            <a:r>
              <a:rPr lang="en-US" dirty="0"/>
              <a:t>All loadings are applied at the joint</a:t>
            </a:r>
          </a:p>
          <a:p>
            <a:pPr lvl="2" eaLnBrk="1" hangingPunct="1">
              <a:defRPr/>
            </a:pPr>
            <a:r>
              <a:rPr lang="en-US" dirty="0"/>
              <a:t>Members are joined together by smooth pins</a:t>
            </a:r>
          </a:p>
          <a:p>
            <a:pPr lvl="2" eaLnBrk="1" hangingPunct="1">
              <a:defRPr/>
            </a:pPr>
            <a:r>
              <a:rPr lang="en-US" dirty="0"/>
              <a:t>Members have two equal but opposite forces acting at their points of application</a:t>
            </a:r>
          </a:p>
          <a:p>
            <a:pPr lvl="2" eaLnBrk="1" hangingPunct="1">
              <a:defRPr/>
            </a:pPr>
            <a:r>
              <a:rPr lang="en-US" dirty="0"/>
              <a:t>The line of action of the forces are along the axis of the members</a:t>
            </a:r>
          </a:p>
          <a:p>
            <a:pPr lvl="1" eaLnBrk="1" hangingPunct="1">
              <a:defRPr/>
            </a:pPr>
            <a:r>
              <a:rPr lang="en-US" sz="1800" dirty="0"/>
              <a:t>Forces common to any two contacting members act with equal magnitudes but opposite sense on the respective members</a:t>
            </a:r>
          </a:p>
          <a:p>
            <a:pPr eaLnBrk="1" hangingPunct="1">
              <a:defRPr/>
            </a:pPr>
            <a:r>
              <a:rPr lang="en-US" dirty="0"/>
              <a:t>Apply the equations of equilibrium</a:t>
            </a:r>
          </a:p>
          <a:p>
            <a:pPr eaLnBrk="1" hangingPunct="1">
              <a:defRPr/>
            </a:pPr>
            <a:r>
              <a:rPr lang="en-US" dirty="0">
                <a:solidFill>
                  <a:srgbClr val="FF0000"/>
                </a:solidFill>
              </a:rPr>
              <a:t>EXAMPLES (</a:t>
            </a:r>
            <a:r>
              <a:rPr lang="en-US" dirty="0" err="1">
                <a:solidFill>
                  <a:srgbClr val="FF0000"/>
                </a:solidFill>
              </a:rPr>
              <a:t>pg</a:t>
            </a:r>
            <a:r>
              <a:rPr lang="en-US">
                <a:solidFill>
                  <a:srgbClr val="FF0000"/>
                </a:solidFill>
              </a:rPr>
              <a:t> 325)</a:t>
            </a:r>
            <a:endParaRPr lang="en-US" dirty="0">
              <a:solidFill>
                <a:srgbClr val="FF0000"/>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8" descr="MORRISN1">
            <a:extLst>
              <a:ext uri="{FF2B5EF4-FFF2-40B4-BE49-F238E27FC236}">
                <a16:creationId xmlns:a16="http://schemas.microsoft.com/office/drawing/2014/main" id="{1D53EEF3-6D68-6AC0-13CE-B530B22FB4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981200"/>
            <a:ext cx="7924800" cy="458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TrussInterstateBridge.jpg">
            <a:extLst>
              <a:ext uri="{FF2B5EF4-FFF2-40B4-BE49-F238E27FC236}">
                <a16:creationId xmlns:a16="http://schemas.microsoft.com/office/drawing/2014/main" id="{093993FE-59BE-1E75-0025-075A27AA1E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057400"/>
            <a:ext cx="5770563"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7DD65CE8-6D5A-C4A9-450B-BB4EEDEBF1DA}"/>
              </a:ext>
            </a:extLst>
          </p:cNvPr>
          <p:cNvSpPr>
            <a:spLocks noGrp="1" noChangeArrowheads="1"/>
          </p:cNvSpPr>
          <p:nvPr>
            <p:ph type="title"/>
          </p:nvPr>
        </p:nvSpPr>
        <p:spPr/>
        <p:txBody>
          <a:bodyPr/>
          <a:lstStyle/>
          <a:p>
            <a:pPr eaLnBrk="1" hangingPunct="1">
              <a:defRPr/>
            </a:pPr>
            <a:r>
              <a:rPr lang="en-US"/>
              <a:t>Method of joints</a:t>
            </a:r>
          </a:p>
        </p:txBody>
      </p:sp>
      <p:sp>
        <p:nvSpPr>
          <p:cNvPr id="112643" name="Rectangle 3">
            <a:extLst>
              <a:ext uri="{FF2B5EF4-FFF2-40B4-BE49-F238E27FC236}">
                <a16:creationId xmlns:a16="http://schemas.microsoft.com/office/drawing/2014/main" id="{87535294-722D-51D6-0EC0-55469DCDCB23}"/>
              </a:ext>
            </a:extLst>
          </p:cNvPr>
          <p:cNvSpPr>
            <a:spLocks noGrp="1" noChangeArrowheads="1"/>
          </p:cNvSpPr>
          <p:nvPr>
            <p:ph type="body" idx="1"/>
          </p:nvPr>
        </p:nvSpPr>
        <p:spPr/>
        <p:txBody>
          <a:bodyPr/>
          <a:lstStyle/>
          <a:p>
            <a:pPr eaLnBrk="1" hangingPunct="1">
              <a:defRPr/>
            </a:pPr>
            <a:r>
              <a:rPr lang="en-US"/>
              <a:t>If a truss is in equilibrium, then each of its joints must also be in equilibrium</a:t>
            </a:r>
          </a:p>
          <a:p>
            <a:pPr eaLnBrk="1" hangingPunct="1">
              <a:defRPr/>
            </a:pPr>
            <a:r>
              <a:rPr lang="en-US"/>
              <a:t>The method of joints consists of satisfying the equilibrium conditions for the forces exerted “on the pin” at each joint of the truss</a:t>
            </a:r>
          </a:p>
          <a:p>
            <a:pPr eaLnBrk="1" hangingPunct="1">
              <a:defRPr/>
            </a:pPr>
            <a:r>
              <a:rPr lang="en-US"/>
              <a:t>Truss members are all straight two-force members lying in the same plane</a:t>
            </a:r>
          </a:p>
          <a:p>
            <a:pPr lvl="1" eaLnBrk="1" hangingPunct="1">
              <a:defRPr/>
            </a:pPr>
            <a:r>
              <a:rPr lang="en-US" sz="1800"/>
              <a:t>The force system acting at each pin is coplanar and concurrent (intersecting)</a:t>
            </a:r>
          </a:p>
          <a:p>
            <a:pPr lvl="1" eaLnBrk="1" hangingPunct="1">
              <a:defRPr/>
            </a:pPr>
            <a:r>
              <a:rPr lang="en-US" sz="1800"/>
              <a:t>Rotational or moment equilibrium is automatically satisfied at the joint, only need to satisfy ∑ F</a:t>
            </a:r>
            <a:r>
              <a:rPr lang="en-US" sz="1800" baseline="-25000"/>
              <a:t>x</a:t>
            </a:r>
            <a:r>
              <a:rPr lang="en-US" sz="1800"/>
              <a:t> = 0, ∑ F</a:t>
            </a:r>
            <a:r>
              <a:rPr lang="en-US" sz="1800" baseline="-25000"/>
              <a:t>y</a:t>
            </a:r>
            <a:r>
              <a:rPr lang="en-US" sz="1800"/>
              <a:t> = 0</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95FB5331-7615-F676-1432-9A409E284E53}"/>
              </a:ext>
            </a:extLst>
          </p:cNvPr>
          <p:cNvSpPr>
            <a:spLocks noGrp="1" noChangeArrowheads="1"/>
          </p:cNvSpPr>
          <p:nvPr>
            <p:ph type="title"/>
          </p:nvPr>
        </p:nvSpPr>
        <p:spPr/>
        <p:txBody>
          <a:bodyPr/>
          <a:lstStyle/>
          <a:p>
            <a:pPr eaLnBrk="1" hangingPunct="1">
              <a:defRPr/>
            </a:pPr>
            <a:r>
              <a:rPr lang="en-US"/>
              <a:t>Method of joints – Procedure for analysis</a:t>
            </a:r>
          </a:p>
        </p:txBody>
      </p:sp>
      <p:sp>
        <p:nvSpPr>
          <p:cNvPr id="113667" name="Rectangle 3">
            <a:extLst>
              <a:ext uri="{FF2B5EF4-FFF2-40B4-BE49-F238E27FC236}">
                <a16:creationId xmlns:a16="http://schemas.microsoft.com/office/drawing/2014/main" id="{271A86B1-0C26-FF4C-9714-A21A97B3ABEF}"/>
              </a:ext>
            </a:extLst>
          </p:cNvPr>
          <p:cNvSpPr>
            <a:spLocks noGrp="1" noChangeArrowheads="1"/>
          </p:cNvSpPr>
          <p:nvPr>
            <p:ph type="body" idx="1"/>
          </p:nvPr>
        </p:nvSpPr>
        <p:spPr/>
        <p:txBody>
          <a:bodyPr/>
          <a:lstStyle/>
          <a:p>
            <a:pPr eaLnBrk="1" hangingPunct="1">
              <a:defRPr/>
            </a:pPr>
            <a:r>
              <a:rPr lang="en-US"/>
              <a:t>Draw the free-body diagram of a joint having at least one known force and at most two unknown forces (may need to first determine external reactions at the truss supports)</a:t>
            </a:r>
          </a:p>
          <a:p>
            <a:pPr eaLnBrk="1" hangingPunct="1">
              <a:defRPr/>
            </a:pPr>
            <a:r>
              <a:rPr lang="en-US"/>
              <a:t>Establish the sense of the unknown forces</a:t>
            </a:r>
          </a:p>
          <a:p>
            <a:pPr lvl="1" eaLnBrk="1" hangingPunct="1">
              <a:defRPr/>
            </a:pPr>
            <a:r>
              <a:rPr lang="en-US" sz="1800"/>
              <a:t>Always assume the unknown member forces acting on the joint’s free-body diagram to be in tension (pulling on the “pin”)</a:t>
            </a:r>
          </a:p>
          <a:p>
            <a:pPr lvl="1" eaLnBrk="1" hangingPunct="1">
              <a:defRPr/>
            </a:pPr>
            <a:r>
              <a:rPr lang="en-US" sz="1800"/>
              <a:t>Assume what is believed to be the correct sense of an unknown member force</a:t>
            </a:r>
          </a:p>
          <a:p>
            <a:pPr lvl="1" eaLnBrk="1" hangingPunct="1">
              <a:defRPr/>
            </a:pPr>
            <a:r>
              <a:rPr lang="en-US" sz="1800"/>
              <a:t>In both cases a negative value indicates that the sense chosen must be reversed</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AA08A213-304E-752C-627B-E138813805BF}"/>
              </a:ext>
            </a:extLst>
          </p:cNvPr>
          <p:cNvSpPr>
            <a:spLocks noGrp="1" noChangeArrowheads="1"/>
          </p:cNvSpPr>
          <p:nvPr>
            <p:ph type="title"/>
          </p:nvPr>
        </p:nvSpPr>
        <p:spPr/>
        <p:txBody>
          <a:bodyPr/>
          <a:lstStyle/>
          <a:p>
            <a:pPr eaLnBrk="1" hangingPunct="1">
              <a:defRPr/>
            </a:pPr>
            <a:r>
              <a:rPr lang="en-US"/>
              <a:t>Method of joints – Procedure for analysis</a:t>
            </a:r>
            <a:br>
              <a:rPr lang="en-US"/>
            </a:br>
            <a:r>
              <a:rPr lang="en-US"/>
              <a:t>(continued)</a:t>
            </a:r>
          </a:p>
        </p:txBody>
      </p:sp>
      <p:sp>
        <p:nvSpPr>
          <p:cNvPr id="114691" name="Rectangle 3">
            <a:extLst>
              <a:ext uri="{FF2B5EF4-FFF2-40B4-BE49-F238E27FC236}">
                <a16:creationId xmlns:a16="http://schemas.microsoft.com/office/drawing/2014/main" id="{8D070EAE-6DF1-8103-6BD7-258432F6A29E}"/>
              </a:ext>
            </a:extLst>
          </p:cNvPr>
          <p:cNvSpPr>
            <a:spLocks noGrp="1" noChangeArrowheads="1"/>
          </p:cNvSpPr>
          <p:nvPr>
            <p:ph type="body" idx="1"/>
          </p:nvPr>
        </p:nvSpPr>
        <p:spPr/>
        <p:txBody>
          <a:bodyPr/>
          <a:lstStyle/>
          <a:p>
            <a:pPr eaLnBrk="1" hangingPunct="1">
              <a:defRPr/>
            </a:pPr>
            <a:r>
              <a:rPr lang="en-US"/>
              <a:t>Orient the x and y axes such that the forces can be easily resolved into their x and y components</a:t>
            </a:r>
          </a:p>
          <a:p>
            <a:pPr eaLnBrk="1" hangingPunct="1">
              <a:defRPr/>
            </a:pPr>
            <a:r>
              <a:rPr lang="en-US"/>
              <a:t>Apply ∑ F</a:t>
            </a:r>
            <a:r>
              <a:rPr lang="en-US" baseline="-25000"/>
              <a:t>x</a:t>
            </a:r>
            <a:r>
              <a:rPr lang="en-US"/>
              <a:t> = 0 and ∑ F</a:t>
            </a:r>
            <a:r>
              <a:rPr lang="en-US" baseline="-25000"/>
              <a:t>y</a:t>
            </a:r>
            <a:r>
              <a:rPr lang="en-US"/>
              <a:t> = 0 and solve for the unknown member forces and verify their correct sense</a:t>
            </a:r>
          </a:p>
          <a:p>
            <a:pPr eaLnBrk="1" hangingPunct="1">
              <a:defRPr/>
            </a:pPr>
            <a:r>
              <a:rPr lang="en-US"/>
              <a:t>Continue to analyze each of the other joints, choosing ones having at most two unknowns and at least one known force</a:t>
            </a:r>
          </a:p>
          <a:p>
            <a:pPr eaLnBrk="1" hangingPunct="1">
              <a:defRPr/>
            </a:pPr>
            <a:r>
              <a:rPr lang="en-US"/>
              <a:t>Members in compression “push” on the joint and members in tension “pull” on the joint</a:t>
            </a:r>
          </a:p>
          <a:p>
            <a:pPr eaLnBrk="1" hangingPunct="1">
              <a:defRPr/>
            </a:pPr>
            <a:r>
              <a:rPr lang="en-US"/>
              <a:t>Mechanics of Materials and building codes are used to size the members once the forces are known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0411B0BB-7986-F6B3-098F-A79B002AF1DC}"/>
              </a:ext>
            </a:extLst>
          </p:cNvPr>
          <p:cNvSpPr>
            <a:spLocks noGrp="1" noChangeArrowheads="1"/>
          </p:cNvSpPr>
          <p:nvPr>
            <p:ph type="title"/>
          </p:nvPr>
        </p:nvSpPr>
        <p:spPr/>
        <p:txBody>
          <a:bodyPr/>
          <a:lstStyle/>
          <a:p>
            <a:pPr eaLnBrk="1" hangingPunct="1">
              <a:defRPr/>
            </a:pPr>
            <a:r>
              <a:rPr lang="en-US"/>
              <a:t>Zero-force members</a:t>
            </a:r>
          </a:p>
        </p:txBody>
      </p:sp>
      <p:sp>
        <p:nvSpPr>
          <p:cNvPr id="115715" name="Rectangle 3">
            <a:extLst>
              <a:ext uri="{FF2B5EF4-FFF2-40B4-BE49-F238E27FC236}">
                <a16:creationId xmlns:a16="http://schemas.microsoft.com/office/drawing/2014/main" id="{DC6DCD69-7418-CE64-6D10-AE0EF76C997D}"/>
              </a:ext>
            </a:extLst>
          </p:cNvPr>
          <p:cNvSpPr>
            <a:spLocks noGrp="1" noChangeArrowheads="1"/>
          </p:cNvSpPr>
          <p:nvPr>
            <p:ph type="body" idx="1"/>
          </p:nvPr>
        </p:nvSpPr>
        <p:spPr/>
        <p:txBody>
          <a:bodyPr/>
          <a:lstStyle/>
          <a:p>
            <a:pPr eaLnBrk="1" hangingPunct="1">
              <a:defRPr/>
            </a:pPr>
            <a:r>
              <a:rPr lang="en-US" sz="1800" dirty="0"/>
              <a:t>Truss analysis using the method of joints is greatly simplified if one is able to determine those members which support no loading (zero-force members)</a:t>
            </a:r>
          </a:p>
          <a:p>
            <a:pPr eaLnBrk="1" hangingPunct="1">
              <a:defRPr/>
            </a:pPr>
            <a:r>
              <a:rPr lang="en-US" sz="1800" dirty="0"/>
              <a:t>These zero-force members are used to increase stability of the truss during construction and to provide support if the applied loading is changed</a:t>
            </a:r>
          </a:p>
          <a:p>
            <a:pPr eaLnBrk="1" hangingPunct="1">
              <a:defRPr/>
            </a:pPr>
            <a:r>
              <a:rPr lang="en-US" sz="1800" dirty="0"/>
              <a:t>If only two members form a truss joint and no external load or support reaction is applied to the joint, the members must be zero-force members, </a:t>
            </a:r>
            <a:r>
              <a:rPr lang="en-US" sz="1800" dirty="0">
                <a:solidFill>
                  <a:srgbClr val="FF0000"/>
                </a:solidFill>
              </a:rPr>
              <a:t>SHOW</a:t>
            </a:r>
            <a:endParaRPr lang="en-US" sz="1800" dirty="0"/>
          </a:p>
          <a:p>
            <a:pPr eaLnBrk="1" hangingPunct="1">
              <a:defRPr/>
            </a:pPr>
            <a:r>
              <a:rPr lang="en-US" sz="1800" dirty="0"/>
              <a:t>If three members form a truss for which two of the members are collinear, the third member is a zero-force member provided no external force or support reaction is applied, </a:t>
            </a:r>
            <a:r>
              <a:rPr lang="en-US" sz="1800" dirty="0">
                <a:solidFill>
                  <a:srgbClr val="FF0000"/>
                </a:solidFill>
              </a:rPr>
              <a:t>SHOW</a:t>
            </a:r>
            <a:endParaRPr lang="en-US" sz="1800" dirty="0"/>
          </a:p>
          <a:p>
            <a:pPr eaLnBrk="1" hangingPunct="1">
              <a:defRPr/>
            </a:pPr>
            <a:r>
              <a:rPr lang="en-US" sz="1800" dirty="0">
                <a:solidFill>
                  <a:srgbClr val="FF0000"/>
                </a:solidFill>
              </a:rPr>
              <a:t>EXAMPLES (</a:t>
            </a:r>
            <a:r>
              <a:rPr lang="en-US" sz="1800" dirty="0" err="1">
                <a:solidFill>
                  <a:srgbClr val="FF0000"/>
                </a:solidFill>
              </a:rPr>
              <a:t>pg</a:t>
            </a:r>
            <a:r>
              <a:rPr lang="en-US" sz="1800" dirty="0">
                <a:solidFill>
                  <a:srgbClr val="FF0000"/>
                </a:solidFill>
              </a:rPr>
              <a:t> 287)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7042B78-5D62-4A16-F370-B10F8191FD4C}"/>
              </a:ext>
            </a:extLst>
          </p:cNvPr>
          <p:cNvSpPr>
            <a:spLocks noGrp="1" noChangeArrowheads="1"/>
          </p:cNvSpPr>
          <p:nvPr>
            <p:ph type="title"/>
          </p:nvPr>
        </p:nvSpPr>
        <p:spPr/>
        <p:txBody>
          <a:bodyPr/>
          <a:lstStyle/>
          <a:p>
            <a:pPr eaLnBrk="1" hangingPunct="1">
              <a:defRPr/>
            </a:pPr>
            <a:r>
              <a:rPr lang="en-US"/>
              <a:t>Method of sections</a:t>
            </a:r>
          </a:p>
        </p:txBody>
      </p:sp>
      <p:sp>
        <p:nvSpPr>
          <p:cNvPr id="118787" name="Rectangle 3">
            <a:extLst>
              <a:ext uri="{FF2B5EF4-FFF2-40B4-BE49-F238E27FC236}">
                <a16:creationId xmlns:a16="http://schemas.microsoft.com/office/drawing/2014/main" id="{740D3251-2C6D-CFA4-EF8B-4B8620BF3536}"/>
              </a:ext>
            </a:extLst>
          </p:cNvPr>
          <p:cNvSpPr>
            <a:spLocks noGrp="1" noChangeArrowheads="1"/>
          </p:cNvSpPr>
          <p:nvPr>
            <p:ph type="body" idx="1"/>
          </p:nvPr>
        </p:nvSpPr>
        <p:spPr>
          <a:xfrm>
            <a:off x="990600" y="1828800"/>
            <a:ext cx="7924800" cy="5029200"/>
          </a:xfrm>
        </p:spPr>
        <p:txBody>
          <a:bodyPr/>
          <a:lstStyle/>
          <a:p>
            <a:pPr eaLnBrk="1" hangingPunct="1">
              <a:defRPr/>
            </a:pPr>
            <a:r>
              <a:rPr lang="en-US" sz="1800" dirty="0"/>
              <a:t>Based on the principle that if a body is in equilibrium, then any part of the body is also in equilibrium</a:t>
            </a:r>
          </a:p>
          <a:p>
            <a:pPr eaLnBrk="1" hangingPunct="1">
              <a:defRPr/>
            </a:pPr>
            <a:r>
              <a:rPr lang="en-US" sz="1800" dirty="0"/>
              <a:t>Procedure for analysis</a:t>
            </a:r>
          </a:p>
          <a:p>
            <a:pPr lvl="1" eaLnBrk="1" hangingPunct="1">
              <a:defRPr/>
            </a:pPr>
            <a:r>
              <a:rPr lang="en-US" sz="1600" dirty="0"/>
              <a:t>Section or “cut” the truss through the members where the forces are to be determined</a:t>
            </a:r>
          </a:p>
          <a:p>
            <a:pPr lvl="1" eaLnBrk="1" hangingPunct="1">
              <a:defRPr/>
            </a:pPr>
            <a:r>
              <a:rPr lang="en-US" sz="1600" dirty="0"/>
              <a:t>Before isolating the appropriate section, it may be necessary to determine the truss’s external reactions (then 3 </a:t>
            </a:r>
            <a:r>
              <a:rPr lang="en-US" sz="1600" dirty="0" err="1"/>
              <a:t>equs</a:t>
            </a:r>
            <a:r>
              <a:rPr lang="en-US" sz="1600" dirty="0"/>
              <a:t>. of equilibrium can be used to solve for unknown member forces in the section)</a:t>
            </a:r>
          </a:p>
          <a:p>
            <a:pPr lvl="1" eaLnBrk="1" hangingPunct="1">
              <a:defRPr/>
            </a:pPr>
            <a:r>
              <a:rPr lang="en-US" sz="1600" dirty="0"/>
              <a:t>Draw the free-body diagram of that part of the sectioned truss that has the least number of forces acting on it</a:t>
            </a:r>
          </a:p>
          <a:p>
            <a:pPr lvl="1" eaLnBrk="1" hangingPunct="1">
              <a:defRPr/>
            </a:pPr>
            <a:r>
              <a:rPr lang="en-US" sz="1600" dirty="0"/>
              <a:t>Establish the sense of the unknown member forces</a:t>
            </a:r>
          </a:p>
          <a:p>
            <a:pPr lvl="1" eaLnBrk="1" hangingPunct="1">
              <a:defRPr/>
            </a:pPr>
            <a:r>
              <a:rPr lang="en-US" sz="1600" dirty="0"/>
              <a:t>Apply 3 </a:t>
            </a:r>
            <a:r>
              <a:rPr lang="en-US" sz="1600" dirty="0" err="1"/>
              <a:t>equs</a:t>
            </a:r>
            <a:r>
              <a:rPr lang="en-US" sz="1600" dirty="0"/>
              <a:t>. of equilibrium trying to avoid equations that need to be solved simultaneously</a:t>
            </a:r>
          </a:p>
          <a:p>
            <a:pPr lvl="2" eaLnBrk="1" hangingPunct="1">
              <a:defRPr/>
            </a:pPr>
            <a:r>
              <a:rPr lang="en-US" sz="1400" dirty="0"/>
              <a:t>Moments should be summed about a point that lies at the intersection of the lines of action of two unknown forces</a:t>
            </a:r>
          </a:p>
          <a:p>
            <a:pPr lvl="2" eaLnBrk="1" hangingPunct="1">
              <a:defRPr/>
            </a:pPr>
            <a:r>
              <a:rPr lang="en-US" sz="1400" dirty="0"/>
              <a:t>If two unknown forces are parallel – sum forces perpendicular to the direction of these unknowns</a:t>
            </a:r>
          </a:p>
          <a:p>
            <a:pPr eaLnBrk="1" hangingPunct="1">
              <a:defRPr/>
            </a:pPr>
            <a:r>
              <a:rPr lang="en-US" sz="1800" dirty="0">
                <a:solidFill>
                  <a:srgbClr val="FF0000"/>
                </a:solidFill>
              </a:rPr>
              <a:t>EXAMPLES (</a:t>
            </a:r>
            <a:r>
              <a:rPr lang="en-US" sz="1800" dirty="0" err="1">
                <a:solidFill>
                  <a:srgbClr val="FF0000"/>
                </a:solidFill>
              </a:rPr>
              <a:t>pg</a:t>
            </a:r>
            <a:r>
              <a:rPr lang="en-US" sz="1800" dirty="0">
                <a:solidFill>
                  <a:srgbClr val="FF0000"/>
                </a:solidFill>
              </a:rPr>
              <a:t> 298)</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81B708D5-ED0B-E592-5F7A-4F7EC1665F68}"/>
              </a:ext>
            </a:extLst>
          </p:cNvPr>
          <p:cNvSpPr>
            <a:spLocks noGrp="1" noChangeArrowheads="1"/>
          </p:cNvSpPr>
          <p:nvPr>
            <p:ph type="title"/>
          </p:nvPr>
        </p:nvSpPr>
        <p:spPr/>
        <p:txBody>
          <a:bodyPr/>
          <a:lstStyle/>
          <a:p>
            <a:pPr eaLnBrk="1" hangingPunct="1">
              <a:defRPr/>
            </a:pPr>
            <a:r>
              <a:rPr lang="en-US"/>
              <a:t>Frames and machines</a:t>
            </a:r>
          </a:p>
        </p:txBody>
      </p:sp>
      <p:sp>
        <p:nvSpPr>
          <p:cNvPr id="119811" name="Rectangle 3">
            <a:extLst>
              <a:ext uri="{FF2B5EF4-FFF2-40B4-BE49-F238E27FC236}">
                <a16:creationId xmlns:a16="http://schemas.microsoft.com/office/drawing/2014/main" id="{ADC26C83-029D-5786-57A2-8E2BF3F82424}"/>
              </a:ext>
            </a:extLst>
          </p:cNvPr>
          <p:cNvSpPr>
            <a:spLocks noGrp="1" noChangeArrowheads="1"/>
          </p:cNvSpPr>
          <p:nvPr>
            <p:ph type="body" idx="1"/>
          </p:nvPr>
        </p:nvSpPr>
        <p:spPr/>
        <p:txBody>
          <a:bodyPr/>
          <a:lstStyle/>
          <a:p>
            <a:pPr eaLnBrk="1" hangingPunct="1">
              <a:defRPr/>
            </a:pPr>
            <a:r>
              <a:rPr lang="en-US" dirty="0"/>
              <a:t>Structures are often comprised of pin-connected </a:t>
            </a:r>
            <a:r>
              <a:rPr lang="en-US" dirty="0" err="1"/>
              <a:t>multiforce</a:t>
            </a:r>
            <a:r>
              <a:rPr lang="en-US" dirty="0"/>
              <a:t> members</a:t>
            </a:r>
          </a:p>
          <a:p>
            <a:pPr eaLnBrk="1" hangingPunct="1">
              <a:defRPr/>
            </a:pPr>
            <a:r>
              <a:rPr lang="en-US" dirty="0"/>
              <a:t>Frames are generally stationary and are used to support loads</a:t>
            </a:r>
          </a:p>
          <a:p>
            <a:pPr eaLnBrk="1" hangingPunct="1">
              <a:defRPr/>
            </a:pPr>
            <a:r>
              <a:rPr lang="en-US" dirty="0"/>
              <a:t>Machines contain moving parts and are designed to transmit and alter the effect of forces</a:t>
            </a:r>
          </a:p>
          <a:p>
            <a:pPr eaLnBrk="1" hangingPunct="1">
              <a:defRPr/>
            </a:pPr>
            <a:r>
              <a:rPr lang="en-US" dirty="0"/>
              <a:t>Can apply the equations of equilibrium to each member of the frame or machine to determine the forces acting at the joints and supports (assuming the frame or machine is properly constrained and contains no more supports or members than are necessary to prevent collapse) </a:t>
            </a:r>
          </a:p>
        </p:txBody>
      </p:sp>
    </p:spTree>
  </p:cSld>
  <p:clrMapOvr>
    <a:masterClrMapping/>
  </p:clrMapOvr>
  <p:transition/>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1520842309</TotalTime>
  <Pages>10</Pages>
  <Words>864</Words>
  <Application>Microsoft Office PowerPoint</Application>
  <PresentationFormat>On-screen Show (4:3)</PresentationFormat>
  <Paragraphs>58</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Tahoma</vt:lpstr>
      <vt:lpstr>Times New Roman</vt:lpstr>
      <vt:lpstr>Wingdings</vt:lpstr>
      <vt:lpstr>Shimmer</vt:lpstr>
      <vt:lpstr>Custom Design</vt:lpstr>
      <vt:lpstr>Simple trusses</vt:lpstr>
      <vt:lpstr>PowerPoint Presentation</vt:lpstr>
      <vt:lpstr>PowerPoint Presentation</vt:lpstr>
      <vt:lpstr>Method of joints</vt:lpstr>
      <vt:lpstr>Method of joints – Procedure for analysis</vt:lpstr>
      <vt:lpstr>Method of joints – Procedure for analysis (continued)</vt:lpstr>
      <vt:lpstr>Zero-force members</vt:lpstr>
      <vt:lpstr>Method of sections</vt:lpstr>
      <vt:lpstr>Frames and machines</vt:lpstr>
      <vt:lpstr>Frames and machines – procedure for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Analysis</dc:title>
  <dc:subject/>
  <dc:creator>Winona State University</dc:creator>
  <cp:keywords/>
  <dc:description/>
  <cp:lastModifiedBy>Dennehy, Keith</cp:lastModifiedBy>
  <cp:revision>106</cp:revision>
  <cp:lastPrinted>1601-01-01T00:00:00Z</cp:lastPrinted>
  <dcterms:created xsi:type="dcterms:W3CDTF">1997-05-11T21:15:14Z</dcterms:created>
  <dcterms:modified xsi:type="dcterms:W3CDTF">2023-10-31T22:58:51Z</dcterms:modified>
</cp:coreProperties>
</file>