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sldIdLst>
    <p:sldId id="256" r:id="rId2"/>
    <p:sldId id="277" r:id="rId3"/>
    <p:sldId id="275" r:id="rId4"/>
    <p:sldId id="271" r:id="rId5"/>
    <p:sldId id="274" r:id="rId6"/>
    <p:sldId id="279" r:id="rId7"/>
    <p:sldId id="282" r:id="rId8"/>
    <p:sldId id="280" r:id="rId9"/>
    <p:sldId id="284" r:id="rId10"/>
    <p:sldId id="285" r:id="rId11"/>
    <p:sldId id="272" r:id="rId12"/>
    <p:sldId id="281" r:id="rId13"/>
    <p:sldId id="288" r:id="rId14"/>
    <p:sldId id="292" r:id="rId15"/>
    <p:sldId id="290" r:id="rId16"/>
    <p:sldId id="283" r:id="rId17"/>
    <p:sldId id="286" r:id="rId18"/>
    <p:sldId id="287" r:id="rId19"/>
    <p:sldId id="291" r:id="rId20"/>
    <p:sldId id="276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>
      <p:cViewPr varScale="1">
        <p:scale>
          <a:sx n="108" d="100"/>
          <a:sy n="108" d="100"/>
        </p:scale>
        <p:origin x="17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3" d="100"/>
        <a:sy n="163" d="100"/>
      </p:scale>
      <p:origin x="0" y="45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9050" y="1109663"/>
            <a:ext cx="9156700" cy="757237"/>
            <a:chOff x="0" y="0"/>
            <a:chExt cx="5768" cy="477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>
                <a:gd name="T0" fmla="*/ 0 w 5763"/>
                <a:gd name="T1" fmla="*/ 450 h 477"/>
                <a:gd name="T2" fmla="*/ 3 w 5763"/>
                <a:gd name="T3" fmla="*/ 0 h 477"/>
                <a:gd name="T4" fmla="*/ 5763 w 5763"/>
                <a:gd name="T5" fmla="*/ 0 h 477"/>
                <a:gd name="T6" fmla="*/ 5763 w 5763"/>
                <a:gd name="T7" fmla="*/ 465 h 477"/>
                <a:gd name="T8" fmla="*/ 4821 w 5763"/>
                <a:gd name="T9" fmla="*/ 477 h 477"/>
                <a:gd name="T10" fmla="*/ 4326 w 5763"/>
                <a:gd name="T11" fmla="*/ 447 h 477"/>
                <a:gd name="T12" fmla="*/ 3783 w 5763"/>
                <a:gd name="T13" fmla="*/ 465 h 477"/>
                <a:gd name="T14" fmla="*/ 3417 w 5763"/>
                <a:gd name="T15" fmla="*/ 456 h 477"/>
                <a:gd name="T16" fmla="*/ 2973 w 5763"/>
                <a:gd name="T17" fmla="*/ 459 h 477"/>
                <a:gd name="T18" fmla="*/ 2451 w 5763"/>
                <a:gd name="T19" fmla="*/ 453 h 477"/>
                <a:gd name="T20" fmla="*/ 2289 w 5763"/>
                <a:gd name="T21" fmla="*/ 441 h 477"/>
                <a:gd name="T22" fmla="*/ 2010 w 5763"/>
                <a:gd name="T23" fmla="*/ 453 h 477"/>
                <a:gd name="T24" fmla="*/ 1827 w 5763"/>
                <a:gd name="T25" fmla="*/ 450 h 477"/>
                <a:gd name="T26" fmla="*/ 1215 w 5763"/>
                <a:gd name="T27" fmla="*/ 465 h 477"/>
                <a:gd name="T28" fmla="*/ 660 w 5763"/>
                <a:gd name="T29" fmla="*/ 456 h 477"/>
                <a:gd name="T30" fmla="*/ 0 w 5763"/>
                <a:gd name="T31" fmla="*/ 45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>
                <a:gd name="T0" fmla="*/ 8 w 256"/>
                <a:gd name="T1" fmla="*/ 190 h 253"/>
                <a:gd name="T2" fmla="*/ 71 w 256"/>
                <a:gd name="T3" fmla="*/ 115 h 253"/>
                <a:gd name="T4" fmla="*/ 203 w 256"/>
                <a:gd name="T5" fmla="*/ 16 h 253"/>
                <a:gd name="T6" fmla="*/ 251 w 256"/>
                <a:gd name="T7" fmla="*/ 19 h 253"/>
                <a:gd name="T8" fmla="*/ 236 w 256"/>
                <a:gd name="T9" fmla="*/ 46 h 253"/>
                <a:gd name="T10" fmla="*/ 176 w 256"/>
                <a:gd name="T11" fmla="*/ 82 h 253"/>
                <a:gd name="T12" fmla="*/ 92 w 256"/>
                <a:gd name="T13" fmla="*/ 154 h 253"/>
                <a:gd name="T14" fmla="*/ 23 w 256"/>
                <a:gd name="T15" fmla="*/ 247 h 253"/>
                <a:gd name="T16" fmla="*/ 8 w 256"/>
                <a:gd name="T17" fmla="*/ 19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>
                <a:gd name="T0" fmla="*/ 0 w 708"/>
                <a:gd name="T1" fmla="*/ 432 h 459"/>
                <a:gd name="T2" fmla="*/ 0 w 708"/>
                <a:gd name="T3" fmla="*/ 453 h 459"/>
                <a:gd name="T4" fmla="*/ 72 w 708"/>
                <a:gd name="T5" fmla="*/ 324 h 459"/>
                <a:gd name="T6" fmla="*/ 198 w 708"/>
                <a:gd name="T7" fmla="*/ 201 h 459"/>
                <a:gd name="T8" fmla="*/ 366 w 708"/>
                <a:gd name="T9" fmla="*/ 102 h 459"/>
                <a:gd name="T10" fmla="*/ 531 w 708"/>
                <a:gd name="T11" fmla="*/ 36 h 459"/>
                <a:gd name="T12" fmla="*/ 609 w 708"/>
                <a:gd name="T13" fmla="*/ 0 h 459"/>
                <a:gd name="T14" fmla="*/ 708 w 708"/>
                <a:gd name="T15" fmla="*/ 3 h 459"/>
                <a:gd name="T16" fmla="*/ 591 w 708"/>
                <a:gd name="T17" fmla="*/ 66 h 459"/>
                <a:gd name="T18" fmla="*/ 417 w 708"/>
                <a:gd name="T19" fmla="*/ 126 h 459"/>
                <a:gd name="T20" fmla="*/ 237 w 708"/>
                <a:gd name="T21" fmla="*/ 231 h 459"/>
                <a:gd name="T22" fmla="*/ 117 w 708"/>
                <a:gd name="T23" fmla="*/ 345 h 459"/>
                <a:gd name="T24" fmla="*/ 51 w 708"/>
                <a:gd name="T25" fmla="*/ 459 h 459"/>
                <a:gd name="T26" fmla="*/ 0 w 708"/>
                <a:gd name="T27" fmla="*/ 45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>
                <a:gd name="T0" fmla="*/ 21 w 251"/>
                <a:gd name="T1" fmla="*/ 163 h 194"/>
                <a:gd name="T2" fmla="*/ 9 w 251"/>
                <a:gd name="T3" fmla="*/ 184 h 194"/>
                <a:gd name="T4" fmla="*/ 75 w 251"/>
                <a:gd name="T5" fmla="*/ 103 h 194"/>
                <a:gd name="T6" fmla="*/ 165 w 251"/>
                <a:gd name="T7" fmla="*/ 28 h 194"/>
                <a:gd name="T8" fmla="*/ 207 w 251"/>
                <a:gd name="T9" fmla="*/ 7 h 194"/>
                <a:gd name="T10" fmla="*/ 246 w 251"/>
                <a:gd name="T11" fmla="*/ 4 h 194"/>
                <a:gd name="T12" fmla="*/ 237 w 251"/>
                <a:gd name="T13" fmla="*/ 34 h 194"/>
                <a:gd name="T14" fmla="*/ 183 w 251"/>
                <a:gd name="T15" fmla="*/ 61 h 194"/>
                <a:gd name="T16" fmla="*/ 108 w 251"/>
                <a:gd name="T17" fmla="*/ 124 h 194"/>
                <a:gd name="T18" fmla="*/ 54 w 251"/>
                <a:gd name="T19" fmla="*/ 190 h 194"/>
                <a:gd name="T20" fmla="*/ 6 w 251"/>
                <a:gd name="T21" fmla="*/ 18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>
                <a:gd name="T0" fmla="*/ 99 w 159"/>
                <a:gd name="T1" fmla="*/ 0 h 72"/>
                <a:gd name="T2" fmla="*/ 15 w 159"/>
                <a:gd name="T3" fmla="*/ 36 h 72"/>
                <a:gd name="T4" fmla="*/ 6 w 159"/>
                <a:gd name="T5" fmla="*/ 60 h 72"/>
                <a:gd name="T6" fmla="*/ 36 w 159"/>
                <a:gd name="T7" fmla="*/ 69 h 72"/>
                <a:gd name="T8" fmla="*/ 87 w 159"/>
                <a:gd name="T9" fmla="*/ 42 h 72"/>
                <a:gd name="T10" fmla="*/ 159 w 159"/>
                <a:gd name="T11" fmla="*/ 0 h 72"/>
                <a:gd name="T12" fmla="*/ 99 w 159"/>
                <a:gd name="T1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>
                <a:gd name="T0" fmla="*/ 395 w 455"/>
                <a:gd name="T1" fmla="*/ 0 h 216"/>
                <a:gd name="T2" fmla="*/ 338 w 455"/>
                <a:gd name="T3" fmla="*/ 48 h 216"/>
                <a:gd name="T4" fmla="*/ 242 w 455"/>
                <a:gd name="T5" fmla="*/ 102 h 216"/>
                <a:gd name="T6" fmla="*/ 104 w 455"/>
                <a:gd name="T7" fmla="*/ 147 h 216"/>
                <a:gd name="T8" fmla="*/ 35 w 455"/>
                <a:gd name="T9" fmla="*/ 168 h 216"/>
                <a:gd name="T10" fmla="*/ 8 w 455"/>
                <a:gd name="T11" fmla="*/ 192 h 216"/>
                <a:gd name="T12" fmla="*/ 8 w 455"/>
                <a:gd name="T13" fmla="*/ 213 h 216"/>
                <a:gd name="T14" fmla="*/ 59 w 455"/>
                <a:gd name="T15" fmla="*/ 213 h 216"/>
                <a:gd name="T16" fmla="*/ 86 w 455"/>
                <a:gd name="T17" fmla="*/ 192 h 216"/>
                <a:gd name="T18" fmla="*/ 173 w 455"/>
                <a:gd name="T19" fmla="*/ 159 h 216"/>
                <a:gd name="T20" fmla="*/ 299 w 455"/>
                <a:gd name="T21" fmla="*/ 126 h 216"/>
                <a:gd name="T22" fmla="*/ 392 w 455"/>
                <a:gd name="T23" fmla="*/ 72 h 216"/>
                <a:gd name="T24" fmla="*/ 455 w 455"/>
                <a:gd name="T25" fmla="*/ 0 h 216"/>
                <a:gd name="T26" fmla="*/ 395 w 455"/>
                <a:gd name="T2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>
                <a:gd name="T0" fmla="*/ 0 w 414"/>
                <a:gd name="T1" fmla="*/ 11 h 108"/>
                <a:gd name="T2" fmla="*/ 24 w 414"/>
                <a:gd name="T3" fmla="*/ 11 h 108"/>
                <a:gd name="T4" fmla="*/ 156 w 414"/>
                <a:gd name="T5" fmla="*/ 2 h 108"/>
                <a:gd name="T6" fmla="*/ 288 w 414"/>
                <a:gd name="T7" fmla="*/ 23 h 108"/>
                <a:gd name="T8" fmla="*/ 384 w 414"/>
                <a:gd name="T9" fmla="*/ 53 h 108"/>
                <a:gd name="T10" fmla="*/ 411 w 414"/>
                <a:gd name="T11" fmla="*/ 74 h 108"/>
                <a:gd name="T12" fmla="*/ 405 w 414"/>
                <a:gd name="T13" fmla="*/ 104 h 108"/>
                <a:gd name="T14" fmla="*/ 363 w 414"/>
                <a:gd name="T15" fmla="*/ 101 h 108"/>
                <a:gd name="T16" fmla="*/ 294 w 414"/>
                <a:gd name="T17" fmla="*/ 77 h 108"/>
                <a:gd name="T18" fmla="*/ 174 w 414"/>
                <a:gd name="T19" fmla="*/ 50 h 108"/>
                <a:gd name="T20" fmla="*/ 72 w 414"/>
                <a:gd name="T21" fmla="*/ 62 h 108"/>
                <a:gd name="T22" fmla="*/ 36 w 414"/>
                <a:gd name="T23" fmla="*/ 59 h 108"/>
                <a:gd name="T24" fmla="*/ 0 w 414"/>
                <a:gd name="T25" fmla="*/ 1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>
                <a:gd name="T0" fmla="*/ 42 w 520"/>
                <a:gd name="T1" fmla="*/ 0 h 225"/>
                <a:gd name="T2" fmla="*/ 12 w 520"/>
                <a:gd name="T3" fmla="*/ 24 h 225"/>
                <a:gd name="T4" fmla="*/ 114 w 520"/>
                <a:gd name="T5" fmla="*/ 54 h 225"/>
                <a:gd name="T6" fmla="*/ 240 w 520"/>
                <a:gd name="T7" fmla="*/ 117 h 225"/>
                <a:gd name="T8" fmla="*/ 333 w 520"/>
                <a:gd name="T9" fmla="*/ 153 h 225"/>
                <a:gd name="T10" fmla="*/ 438 w 520"/>
                <a:gd name="T11" fmla="*/ 219 h 225"/>
                <a:gd name="T12" fmla="*/ 426 w 520"/>
                <a:gd name="T13" fmla="*/ 192 h 225"/>
                <a:gd name="T14" fmla="*/ 441 w 520"/>
                <a:gd name="T15" fmla="*/ 180 h 225"/>
                <a:gd name="T16" fmla="*/ 519 w 520"/>
                <a:gd name="T17" fmla="*/ 216 h 225"/>
                <a:gd name="T18" fmla="*/ 450 w 520"/>
                <a:gd name="T19" fmla="*/ 162 h 225"/>
                <a:gd name="T20" fmla="*/ 381 w 520"/>
                <a:gd name="T21" fmla="*/ 135 h 225"/>
                <a:gd name="T22" fmla="*/ 285 w 520"/>
                <a:gd name="T23" fmla="*/ 84 h 225"/>
                <a:gd name="T24" fmla="*/ 186 w 520"/>
                <a:gd name="T25" fmla="*/ 18 h 225"/>
                <a:gd name="T26" fmla="*/ 123 w 520"/>
                <a:gd name="T27" fmla="*/ 0 h 225"/>
                <a:gd name="T28" fmla="*/ 42 w 520"/>
                <a:gd name="T29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>
                <a:gd name="T0" fmla="*/ 6 w 431"/>
                <a:gd name="T1" fmla="*/ 38 h 233"/>
                <a:gd name="T2" fmla="*/ 9 w 431"/>
                <a:gd name="T3" fmla="*/ 20 h 233"/>
                <a:gd name="T4" fmla="*/ 42 w 431"/>
                <a:gd name="T5" fmla="*/ 2 h 233"/>
                <a:gd name="T6" fmla="*/ 90 w 431"/>
                <a:gd name="T7" fmla="*/ 35 h 233"/>
                <a:gd name="T8" fmla="*/ 189 w 431"/>
                <a:gd name="T9" fmla="*/ 89 h 233"/>
                <a:gd name="T10" fmla="*/ 288 w 431"/>
                <a:gd name="T11" fmla="*/ 140 h 233"/>
                <a:gd name="T12" fmla="*/ 375 w 431"/>
                <a:gd name="T13" fmla="*/ 176 h 233"/>
                <a:gd name="T14" fmla="*/ 396 w 431"/>
                <a:gd name="T15" fmla="*/ 176 h 233"/>
                <a:gd name="T16" fmla="*/ 429 w 431"/>
                <a:gd name="T17" fmla="*/ 212 h 233"/>
                <a:gd name="T18" fmla="*/ 408 w 431"/>
                <a:gd name="T19" fmla="*/ 233 h 233"/>
                <a:gd name="T20" fmla="*/ 333 w 431"/>
                <a:gd name="T21" fmla="*/ 212 h 233"/>
                <a:gd name="T22" fmla="*/ 186 w 431"/>
                <a:gd name="T23" fmla="*/ 143 h 233"/>
                <a:gd name="T24" fmla="*/ 48 w 431"/>
                <a:gd name="T25" fmla="*/ 68 h 233"/>
                <a:gd name="T26" fmla="*/ 6 w 431"/>
                <a:gd name="T27" fmla="*/ 38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>
                <a:gd name="T0" fmla="*/ 2 w 396"/>
                <a:gd name="T1" fmla="*/ 9 h 227"/>
                <a:gd name="T2" fmla="*/ 53 w 396"/>
                <a:gd name="T3" fmla="*/ 66 h 227"/>
                <a:gd name="T4" fmla="*/ 176 w 396"/>
                <a:gd name="T5" fmla="*/ 132 h 227"/>
                <a:gd name="T6" fmla="*/ 293 w 396"/>
                <a:gd name="T7" fmla="*/ 189 h 227"/>
                <a:gd name="T8" fmla="*/ 341 w 396"/>
                <a:gd name="T9" fmla="*/ 222 h 227"/>
                <a:gd name="T10" fmla="*/ 377 w 396"/>
                <a:gd name="T11" fmla="*/ 219 h 227"/>
                <a:gd name="T12" fmla="*/ 377 w 396"/>
                <a:gd name="T13" fmla="*/ 180 h 227"/>
                <a:gd name="T14" fmla="*/ 260 w 396"/>
                <a:gd name="T15" fmla="*/ 126 h 227"/>
                <a:gd name="T16" fmla="*/ 113 w 396"/>
                <a:gd name="T17" fmla="*/ 51 h 227"/>
                <a:gd name="T18" fmla="*/ 41 w 396"/>
                <a:gd name="T19" fmla="*/ 9 h 227"/>
                <a:gd name="T20" fmla="*/ 2 w 396"/>
                <a:gd name="T21" fmla="*/ 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>
                <a:gd name="T0" fmla="*/ 3 w 516"/>
                <a:gd name="T1" fmla="*/ 10 h 223"/>
                <a:gd name="T2" fmla="*/ 105 w 516"/>
                <a:gd name="T3" fmla="*/ 97 h 223"/>
                <a:gd name="T4" fmla="*/ 243 w 516"/>
                <a:gd name="T5" fmla="*/ 178 h 223"/>
                <a:gd name="T6" fmla="*/ 357 w 516"/>
                <a:gd name="T7" fmla="*/ 217 h 223"/>
                <a:gd name="T8" fmla="*/ 498 w 516"/>
                <a:gd name="T9" fmla="*/ 214 h 223"/>
                <a:gd name="T10" fmla="*/ 468 w 516"/>
                <a:gd name="T11" fmla="*/ 187 h 223"/>
                <a:gd name="T12" fmla="*/ 309 w 516"/>
                <a:gd name="T13" fmla="*/ 136 h 223"/>
                <a:gd name="T14" fmla="*/ 123 w 516"/>
                <a:gd name="T15" fmla="*/ 34 h 223"/>
                <a:gd name="T16" fmla="*/ 3 w 516"/>
                <a:gd name="T17" fmla="*/ 1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>
                <a:gd name="T0" fmla="*/ 69 w 414"/>
                <a:gd name="T1" fmla="*/ 60 h 100"/>
                <a:gd name="T2" fmla="*/ 12 w 414"/>
                <a:gd name="T3" fmla="*/ 42 h 100"/>
                <a:gd name="T4" fmla="*/ 3 w 414"/>
                <a:gd name="T5" fmla="*/ 15 h 100"/>
                <a:gd name="T6" fmla="*/ 30 w 414"/>
                <a:gd name="T7" fmla="*/ 0 h 100"/>
                <a:gd name="T8" fmla="*/ 117 w 414"/>
                <a:gd name="T9" fmla="*/ 18 h 100"/>
                <a:gd name="T10" fmla="*/ 243 w 414"/>
                <a:gd name="T11" fmla="*/ 48 h 100"/>
                <a:gd name="T12" fmla="*/ 387 w 414"/>
                <a:gd name="T13" fmla="*/ 48 h 100"/>
                <a:gd name="T14" fmla="*/ 408 w 414"/>
                <a:gd name="T15" fmla="*/ 54 h 100"/>
                <a:gd name="T16" fmla="*/ 381 w 414"/>
                <a:gd name="T17" fmla="*/ 87 h 100"/>
                <a:gd name="T18" fmla="*/ 318 w 414"/>
                <a:gd name="T19" fmla="*/ 99 h 100"/>
                <a:gd name="T20" fmla="*/ 195 w 414"/>
                <a:gd name="T21" fmla="*/ 93 h 100"/>
                <a:gd name="T22" fmla="*/ 69 w 414"/>
                <a:gd name="T23" fmla="*/ 6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>
                <a:gd name="T0" fmla="*/ 3 w 150"/>
                <a:gd name="T1" fmla="*/ 67 h 72"/>
                <a:gd name="T2" fmla="*/ 84 w 150"/>
                <a:gd name="T3" fmla="*/ 19 h 72"/>
                <a:gd name="T4" fmla="*/ 123 w 150"/>
                <a:gd name="T5" fmla="*/ 1 h 72"/>
                <a:gd name="T6" fmla="*/ 150 w 150"/>
                <a:gd name="T7" fmla="*/ 22 h 72"/>
                <a:gd name="T8" fmla="*/ 123 w 150"/>
                <a:gd name="T9" fmla="*/ 55 h 72"/>
                <a:gd name="T10" fmla="*/ 90 w 150"/>
                <a:gd name="T11" fmla="*/ 70 h 72"/>
                <a:gd name="T12" fmla="*/ 0 w 150"/>
                <a:gd name="T13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>
                <a:gd name="T0" fmla="*/ 1 w 148"/>
                <a:gd name="T1" fmla="*/ 69 h 91"/>
                <a:gd name="T2" fmla="*/ 25 w 148"/>
                <a:gd name="T3" fmla="*/ 51 h 91"/>
                <a:gd name="T4" fmla="*/ 100 w 148"/>
                <a:gd name="T5" fmla="*/ 9 h 91"/>
                <a:gd name="T6" fmla="*/ 133 w 148"/>
                <a:gd name="T7" fmla="*/ 3 h 91"/>
                <a:gd name="T8" fmla="*/ 136 w 148"/>
                <a:gd name="T9" fmla="*/ 27 h 91"/>
                <a:gd name="T10" fmla="*/ 61 w 148"/>
                <a:gd name="T11" fmla="*/ 75 h 91"/>
                <a:gd name="T12" fmla="*/ 19 w 148"/>
                <a:gd name="T13" fmla="*/ 90 h 91"/>
                <a:gd name="T14" fmla="*/ 1 w 148"/>
                <a:gd name="T15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>
                <a:gd name="T0" fmla="*/ 172 w 938"/>
                <a:gd name="T1" fmla="*/ 86 h 158"/>
                <a:gd name="T2" fmla="*/ 61 w 938"/>
                <a:gd name="T3" fmla="*/ 137 h 158"/>
                <a:gd name="T4" fmla="*/ 16 w 938"/>
                <a:gd name="T5" fmla="*/ 155 h 158"/>
                <a:gd name="T6" fmla="*/ 7 w 938"/>
                <a:gd name="T7" fmla="*/ 122 h 158"/>
                <a:gd name="T8" fmla="*/ 58 w 938"/>
                <a:gd name="T9" fmla="*/ 80 h 158"/>
                <a:gd name="T10" fmla="*/ 172 w 938"/>
                <a:gd name="T11" fmla="*/ 38 h 158"/>
                <a:gd name="T12" fmla="*/ 304 w 938"/>
                <a:gd name="T13" fmla="*/ 11 h 158"/>
                <a:gd name="T14" fmla="*/ 463 w 938"/>
                <a:gd name="T15" fmla="*/ 2 h 158"/>
                <a:gd name="T16" fmla="*/ 631 w 938"/>
                <a:gd name="T17" fmla="*/ 23 h 158"/>
                <a:gd name="T18" fmla="*/ 796 w 938"/>
                <a:gd name="T19" fmla="*/ 53 h 158"/>
                <a:gd name="T20" fmla="*/ 841 w 938"/>
                <a:gd name="T21" fmla="*/ 47 h 158"/>
                <a:gd name="T22" fmla="*/ 907 w 938"/>
                <a:gd name="T23" fmla="*/ 71 h 158"/>
                <a:gd name="T24" fmla="*/ 919 w 938"/>
                <a:gd name="T25" fmla="*/ 101 h 158"/>
                <a:gd name="T26" fmla="*/ 793 w 938"/>
                <a:gd name="T27" fmla="*/ 98 h 158"/>
                <a:gd name="T28" fmla="*/ 634 w 938"/>
                <a:gd name="T29" fmla="*/ 62 h 158"/>
                <a:gd name="T30" fmla="*/ 439 w 938"/>
                <a:gd name="T31" fmla="*/ 38 h 158"/>
                <a:gd name="T32" fmla="*/ 238 w 938"/>
                <a:gd name="T33" fmla="*/ 59 h 158"/>
                <a:gd name="T34" fmla="*/ 172 w 938"/>
                <a:gd name="T35" fmla="*/ 8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>
                <a:gd name="T0" fmla="*/ 18 w 372"/>
                <a:gd name="T1" fmla="*/ 47 h 98"/>
                <a:gd name="T2" fmla="*/ 141 w 372"/>
                <a:gd name="T3" fmla="*/ 17 h 98"/>
                <a:gd name="T4" fmla="*/ 246 w 372"/>
                <a:gd name="T5" fmla="*/ 2 h 98"/>
                <a:gd name="T6" fmla="*/ 351 w 372"/>
                <a:gd name="T7" fmla="*/ 5 h 98"/>
                <a:gd name="T8" fmla="*/ 372 w 372"/>
                <a:gd name="T9" fmla="*/ 23 h 98"/>
                <a:gd name="T10" fmla="*/ 354 w 372"/>
                <a:gd name="T11" fmla="*/ 44 h 98"/>
                <a:gd name="T12" fmla="*/ 264 w 372"/>
                <a:gd name="T13" fmla="*/ 50 h 98"/>
                <a:gd name="T14" fmla="*/ 168 w 372"/>
                <a:gd name="T15" fmla="*/ 53 h 98"/>
                <a:gd name="T16" fmla="*/ 72 w 372"/>
                <a:gd name="T17" fmla="*/ 77 h 98"/>
                <a:gd name="T18" fmla="*/ 15 w 372"/>
                <a:gd name="T19" fmla="*/ 95 h 98"/>
                <a:gd name="T20" fmla="*/ 0 w 372"/>
                <a:gd name="T21" fmla="*/ 5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>
                <a:gd name="T0" fmla="*/ 0 w 318"/>
                <a:gd name="T1" fmla="*/ 158 h 158"/>
                <a:gd name="T2" fmla="*/ 12 w 318"/>
                <a:gd name="T3" fmla="*/ 137 h 158"/>
                <a:gd name="T4" fmla="*/ 162 w 318"/>
                <a:gd name="T5" fmla="*/ 71 h 158"/>
                <a:gd name="T6" fmla="*/ 249 w 318"/>
                <a:gd name="T7" fmla="*/ 20 h 158"/>
                <a:gd name="T8" fmla="*/ 285 w 318"/>
                <a:gd name="T9" fmla="*/ 2 h 158"/>
                <a:gd name="T10" fmla="*/ 309 w 318"/>
                <a:gd name="T11" fmla="*/ 11 h 158"/>
                <a:gd name="T12" fmla="*/ 303 w 318"/>
                <a:gd name="T13" fmla="*/ 47 h 158"/>
                <a:gd name="T14" fmla="*/ 219 w 318"/>
                <a:gd name="T15" fmla="*/ 89 h 158"/>
                <a:gd name="T16" fmla="*/ 108 w 318"/>
                <a:gd name="T17" fmla="*/ 140 h 158"/>
                <a:gd name="T18" fmla="*/ 57 w 318"/>
                <a:gd name="T19" fmla="*/ 152 h 158"/>
                <a:gd name="T20" fmla="*/ 0 w 318"/>
                <a:gd name="T2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>
                <a:gd name="T0" fmla="*/ 3 w 380"/>
                <a:gd name="T1" fmla="*/ 165 h 174"/>
                <a:gd name="T2" fmla="*/ 129 w 380"/>
                <a:gd name="T3" fmla="*/ 93 h 174"/>
                <a:gd name="T4" fmla="*/ 261 w 380"/>
                <a:gd name="T5" fmla="*/ 30 h 174"/>
                <a:gd name="T6" fmla="*/ 351 w 380"/>
                <a:gd name="T7" fmla="*/ 0 h 174"/>
                <a:gd name="T8" fmla="*/ 378 w 380"/>
                <a:gd name="T9" fmla="*/ 27 h 174"/>
                <a:gd name="T10" fmla="*/ 336 w 380"/>
                <a:gd name="T11" fmla="*/ 51 h 174"/>
                <a:gd name="T12" fmla="*/ 291 w 380"/>
                <a:gd name="T13" fmla="*/ 60 h 174"/>
                <a:gd name="T14" fmla="*/ 240 w 380"/>
                <a:gd name="T15" fmla="*/ 75 h 174"/>
                <a:gd name="T16" fmla="*/ 189 w 380"/>
                <a:gd name="T17" fmla="*/ 120 h 174"/>
                <a:gd name="T18" fmla="*/ 102 w 380"/>
                <a:gd name="T19" fmla="*/ 174 h 174"/>
                <a:gd name="T20" fmla="*/ 0 w 380"/>
                <a:gd name="T21" fmla="*/ 16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>
                <a:gd name="T0" fmla="*/ 84 w 523"/>
                <a:gd name="T1" fmla="*/ 11 h 69"/>
                <a:gd name="T2" fmla="*/ 27 w 523"/>
                <a:gd name="T3" fmla="*/ 5 h 69"/>
                <a:gd name="T4" fmla="*/ 9 w 523"/>
                <a:gd name="T5" fmla="*/ 35 h 69"/>
                <a:gd name="T6" fmla="*/ 81 w 523"/>
                <a:gd name="T7" fmla="*/ 56 h 69"/>
                <a:gd name="T8" fmla="*/ 255 w 523"/>
                <a:gd name="T9" fmla="*/ 68 h 69"/>
                <a:gd name="T10" fmla="*/ 432 w 523"/>
                <a:gd name="T11" fmla="*/ 50 h 69"/>
                <a:gd name="T12" fmla="*/ 513 w 523"/>
                <a:gd name="T13" fmla="*/ 5 h 69"/>
                <a:gd name="T14" fmla="*/ 372 w 523"/>
                <a:gd name="T15" fmla="*/ 20 h 69"/>
                <a:gd name="T16" fmla="*/ 141 w 523"/>
                <a:gd name="T17" fmla="*/ 14 h 69"/>
                <a:gd name="T18" fmla="*/ 84 w 523"/>
                <a:gd name="T19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>
                <a:gd name="T0" fmla="*/ 23 w 537"/>
                <a:gd name="T1" fmla="*/ 6 h 120"/>
                <a:gd name="T2" fmla="*/ 188 w 537"/>
                <a:gd name="T3" fmla="*/ 3 h 120"/>
                <a:gd name="T4" fmla="*/ 323 w 537"/>
                <a:gd name="T5" fmla="*/ 27 h 120"/>
                <a:gd name="T6" fmla="*/ 464 w 537"/>
                <a:gd name="T7" fmla="*/ 69 h 120"/>
                <a:gd name="T8" fmla="*/ 521 w 537"/>
                <a:gd name="T9" fmla="*/ 90 h 120"/>
                <a:gd name="T10" fmla="*/ 533 w 537"/>
                <a:gd name="T11" fmla="*/ 105 h 120"/>
                <a:gd name="T12" fmla="*/ 497 w 537"/>
                <a:gd name="T13" fmla="*/ 120 h 120"/>
                <a:gd name="T14" fmla="*/ 452 w 537"/>
                <a:gd name="T15" fmla="*/ 108 h 120"/>
                <a:gd name="T16" fmla="*/ 350 w 537"/>
                <a:gd name="T17" fmla="*/ 72 h 120"/>
                <a:gd name="T18" fmla="*/ 158 w 537"/>
                <a:gd name="T19" fmla="*/ 39 h 120"/>
                <a:gd name="T20" fmla="*/ 50 w 537"/>
                <a:gd name="T21" fmla="*/ 39 h 120"/>
                <a:gd name="T22" fmla="*/ 23 w 537"/>
                <a:gd name="T23" fmla="*/ 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>
                <a:gd name="T0" fmla="*/ 800 w 800"/>
                <a:gd name="T1" fmla="*/ 24 h 143"/>
                <a:gd name="T2" fmla="*/ 782 w 800"/>
                <a:gd name="T3" fmla="*/ 15 h 143"/>
                <a:gd name="T4" fmla="*/ 659 w 800"/>
                <a:gd name="T5" fmla="*/ 63 h 143"/>
                <a:gd name="T6" fmla="*/ 500 w 800"/>
                <a:gd name="T7" fmla="*/ 84 h 143"/>
                <a:gd name="T8" fmla="*/ 326 w 800"/>
                <a:gd name="T9" fmla="*/ 69 h 143"/>
                <a:gd name="T10" fmla="*/ 98 w 800"/>
                <a:gd name="T11" fmla="*/ 21 h 143"/>
                <a:gd name="T12" fmla="*/ 11 w 800"/>
                <a:gd name="T13" fmla="*/ 6 h 143"/>
                <a:gd name="T14" fmla="*/ 32 w 800"/>
                <a:gd name="T15" fmla="*/ 60 h 143"/>
                <a:gd name="T16" fmla="*/ 155 w 800"/>
                <a:gd name="T17" fmla="*/ 96 h 143"/>
                <a:gd name="T18" fmla="*/ 410 w 800"/>
                <a:gd name="T19" fmla="*/ 138 h 143"/>
                <a:gd name="T20" fmla="*/ 596 w 800"/>
                <a:gd name="T21" fmla="*/ 129 h 143"/>
                <a:gd name="T22" fmla="*/ 737 w 800"/>
                <a:gd name="T23" fmla="*/ 90 h 143"/>
                <a:gd name="T24" fmla="*/ 788 w 800"/>
                <a:gd name="T25" fmla="*/ 69 h 143"/>
                <a:gd name="T26" fmla="*/ 800 w 800"/>
                <a:gd name="T27" fmla="*/ 2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>
                <a:gd name="T0" fmla="*/ 402 w 402"/>
                <a:gd name="T1" fmla="*/ 0 h 115"/>
                <a:gd name="T2" fmla="*/ 384 w 402"/>
                <a:gd name="T3" fmla="*/ 12 h 115"/>
                <a:gd name="T4" fmla="*/ 276 w 402"/>
                <a:gd name="T5" fmla="*/ 51 h 115"/>
                <a:gd name="T6" fmla="*/ 165 w 402"/>
                <a:gd name="T7" fmla="*/ 66 h 115"/>
                <a:gd name="T8" fmla="*/ 51 w 402"/>
                <a:gd name="T9" fmla="*/ 57 h 115"/>
                <a:gd name="T10" fmla="*/ 15 w 402"/>
                <a:gd name="T11" fmla="*/ 54 h 115"/>
                <a:gd name="T12" fmla="*/ 3 w 402"/>
                <a:gd name="T13" fmla="*/ 69 h 115"/>
                <a:gd name="T14" fmla="*/ 9 w 402"/>
                <a:gd name="T15" fmla="*/ 93 h 115"/>
                <a:gd name="T16" fmla="*/ 54 w 402"/>
                <a:gd name="T17" fmla="*/ 102 h 115"/>
                <a:gd name="T18" fmla="*/ 198 w 402"/>
                <a:gd name="T19" fmla="*/ 111 h 115"/>
                <a:gd name="T20" fmla="*/ 336 w 402"/>
                <a:gd name="T21" fmla="*/ 75 h 115"/>
                <a:gd name="T22" fmla="*/ 375 w 402"/>
                <a:gd name="T23" fmla="*/ 54 h 115"/>
                <a:gd name="T24" fmla="*/ 402 w 40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20638" y="6161088"/>
            <a:ext cx="9169400" cy="138112"/>
            <a:chOff x="0" y="4032"/>
            <a:chExt cx="5776" cy="87"/>
          </a:xfrm>
        </p:grpSpPr>
        <p:sp>
          <p:nvSpPr>
            <p:cNvPr id="28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>
                <a:gd name="T0" fmla="*/ 165 w 1735"/>
                <a:gd name="T1" fmla="*/ 6 h 72"/>
                <a:gd name="T2" fmla="*/ 450 w 1735"/>
                <a:gd name="T3" fmla="*/ 3 h 72"/>
                <a:gd name="T4" fmla="*/ 714 w 1735"/>
                <a:gd name="T5" fmla="*/ 12 h 72"/>
                <a:gd name="T6" fmla="*/ 957 w 1735"/>
                <a:gd name="T7" fmla="*/ 24 h 72"/>
                <a:gd name="T8" fmla="*/ 1173 w 1735"/>
                <a:gd name="T9" fmla="*/ 24 h 72"/>
                <a:gd name="T10" fmla="*/ 1473 w 1735"/>
                <a:gd name="T11" fmla="*/ 15 h 72"/>
                <a:gd name="T12" fmla="*/ 1617 w 1735"/>
                <a:gd name="T13" fmla="*/ 0 h 72"/>
                <a:gd name="T14" fmla="*/ 1719 w 1735"/>
                <a:gd name="T15" fmla="*/ 15 h 72"/>
                <a:gd name="T16" fmla="*/ 1716 w 1735"/>
                <a:gd name="T17" fmla="*/ 66 h 72"/>
                <a:gd name="T18" fmla="*/ 1632 w 1735"/>
                <a:gd name="T19" fmla="*/ 51 h 72"/>
                <a:gd name="T20" fmla="*/ 1407 w 1735"/>
                <a:gd name="T21" fmla="*/ 51 h 72"/>
                <a:gd name="T22" fmla="*/ 1191 w 1735"/>
                <a:gd name="T23" fmla="*/ 48 h 72"/>
                <a:gd name="T24" fmla="*/ 870 w 1735"/>
                <a:gd name="T25" fmla="*/ 60 h 72"/>
                <a:gd name="T26" fmla="*/ 492 w 1735"/>
                <a:gd name="T27" fmla="*/ 48 h 72"/>
                <a:gd name="T28" fmla="*/ 291 w 1735"/>
                <a:gd name="T29" fmla="*/ 27 h 72"/>
                <a:gd name="T30" fmla="*/ 21 w 1735"/>
                <a:gd name="T31" fmla="*/ 36 h 72"/>
                <a:gd name="T32" fmla="*/ 165 w 1735"/>
                <a:gd name="T33" fmla="*/ 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>
                <a:gd name="T0" fmla="*/ 2641 w 2655"/>
                <a:gd name="T1" fmla="*/ 6 h 60"/>
                <a:gd name="T2" fmla="*/ 2620 w 2655"/>
                <a:gd name="T3" fmla="*/ 30 h 60"/>
                <a:gd name="T4" fmla="*/ 2368 w 2655"/>
                <a:gd name="T5" fmla="*/ 45 h 60"/>
                <a:gd name="T6" fmla="*/ 2023 w 2655"/>
                <a:gd name="T7" fmla="*/ 60 h 60"/>
                <a:gd name="T8" fmla="*/ 1786 w 2655"/>
                <a:gd name="T9" fmla="*/ 48 h 60"/>
                <a:gd name="T10" fmla="*/ 1525 w 2655"/>
                <a:gd name="T11" fmla="*/ 36 h 60"/>
                <a:gd name="T12" fmla="*/ 1195 w 2655"/>
                <a:gd name="T13" fmla="*/ 45 h 60"/>
                <a:gd name="T14" fmla="*/ 817 w 2655"/>
                <a:gd name="T15" fmla="*/ 39 h 60"/>
                <a:gd name="T16" fmla="*/ 499 w 2655"/>
                <a:gd name="T17" fmla="*/ 27 h 60"/>
                <a:gd name="T18" fmla="*/ 136 w 2655"/>
                <a:gd name="T19" fmla="*/ 39 h 60"/>
                <a:gd name="T20" fmla="*/ 10 w 2655"/>
                <a:gd name="T21" fmla="*/ 33 h 60"/>
                <a:gd name="T22" fmla="*/ 76 w 2655"/>
                <a:gd name="T23" fmla="*/ 24 h 60"/>
                <a:gd name="T24" fmla="*/ 310 w 2655"/>
                <a:gd name="T25" fmla="*/ 18 h 60"/>
                <a:gd name="T26" fmla="*/ 544 w 2655"/>
                <a:gd name="T27" fmla="*/ 0 h 60"/>
                <a:gd name="T28" fmla="*/ 853 w 2655"/>
                <a:gd name="T29" fmla="*/ 21 h 60"/>
                <a:gd name="T30" fmla="*/ 1114 w 2655"/>
                <a:gd name="T31" fmla="*/ 21 h 60"/>
                <a:gd name="T32" fmla="*/ 1399 w 2655"/>
                <a:gd name="T33" fmla="*/ 3 h 60"/>
                <a:gd name="T34" fmla="*/ 1588 w 2655"/>
                <a:gd name="T35" fmla="*/ 9 h 60"/>
                <a:gd name="T36" fmla="*/ 1807 w 2655"/>
                <a:gd name="T37" fmla="*/ 21 h 60"/>
                <a:gd name="T38" fmla="*/ 2035 w 2655"/>
                <a:gd name="T39" fmla="*/ 12 h 60"/>
                <a:gd name="T40" fmla="*/ 2290 w 2655"/>
                <a:gd name="T41" fmla="*/ 18 h 60"/>
                <a:gd name="T42" fmla="*/ 2596 w 2655"/>
                <a:gd name="T43" fmla="*/ 3 h 60"/>
                <a:gd name="T44" fmla="*/ 2641 w 2655"/>
                <a:gd name="T4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>
                <a:gd name="T0" fmla="*/ 1893 w 2041"/>
                <a:gd name="T1" fmla="*/ 39 h 62"/>
                <a:gd name="T2" fmla="*/ 1578 w 2041"/>
                <a:gd name="T3" fmla="*/ 45 h 62"/>
                <a:gd name="T4" fmla="*/ 1011 w 2041"/>
                <a:gd name="T5" fmla="*/ 60 h 62"/>
                <a:gd name="T6" fmla="*/ 438 w 2041"/>
                <a:gd name="T7" fmla="*/ 57 h 62"/>
                <a:gd name="T8" fmla="*/ 0 w 2041"/>
                <a:gd name="T9" fmla="*/ 36 h 62"/>
                <a:gd name="T10" fmla="*/ 0 w 2041"/>
                <a:gd name="T11" fmla="*/ 3 h 62"/>
                <a:gd name="T12" fmla="*/ 210 w 2041"/>
                <a:gd name="T13" fmla="*/ 18 h 62"/>
                <a:gd name="T14" fmla="*/ 474 w 2041"/>
                <a:gd name="T15" fmla="*/ 21 h 62"/>
                <a:gd name="T16" fmla="*/ 678 w 2041"/>
                <a:gd name="T17" fmla="*/ 9 h 62"/>
                <a:gd name="T18" fmla="*/ 897 w 2041"/>
                <a:gd name="T19" fmla="*/ 9 h 62"/>
                <a:gd name="T20" fmla="*/ 1167 w 2041"/>
                <a:gd name="T21" fmla="*/ 30 h 62"/>
                <a:gd name="T22" fmla="*/ 1500 w 2041"/>
                <a:gd name="T23" fmla="*/ 24 h 62"/>
                <a:gd name="T24" fmla="*/ 1758 w 2041"/>
                <a:gd name="T25" fmla="*/ 3 h 62"/>
                <a:gd name="T26" fmla="*/ 1938 w 2041"/>
                <a:gd name="T27" fmla="*/ 18 h 62"/>
                <a:gd name="T28" fmla="*/ 2034 w 2041"/>
                <a:gd name="T29" fmla="*/ 33 h 62"/>
                <a:gd name="T30" fmla="*/ 1893 w 2041"/>
                <a:gd name="T31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7437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438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" name="Rectangle 3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22BAEB-A40C-BA40-AAFF-8F2FF179D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91D8F-552B-EA46-8F14-AAA000D14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7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8350"/>
            <a:ext cx="5676900" cy="532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032BA-7BAD-9745-9F20-198022B7F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18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82F18-6C6A-6D41-ADFE-17FD816C0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22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CB0EB-D4CE-5345-87EF-AF30C14D4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17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BBCCE-AE8C-7C41-A0EB-8D4A3911E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5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F43B4-1113-B540-974E-259266849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91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FE198-1A4B-9344-83D9-0A04F661D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04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23745-30D3-CF4C-9307-C4543006D5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7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8F95E-6784-A24A-B815-E0A1912CC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3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EA1FD-827C-EA41-AE3D-9576A8D29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9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16387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>
                <a:gd name="T0" fmla="*/ 0 w 5763"/>
                <a:gd name="T1" fmla="*/ 450 h 477"/>
                <a:gd name="T2" fmla="*/ 3 w 5763"/>
                <a:gd name="T3" fmla="*/ 0 h 477"/>
                <a:gd name="T4" fmla="*/ 5763 w 5763"/>
                <a:gd name="T5" fmla="*/ 0 h 477"/>
                <a:gd name="T6" fmla="*/ 5763 w 5763"/>
                <a:gd name="T7" fmla="*/ 465 h 477"/>
                <a:gd name="T8" fmla="*/ 4821 w 5763"/>
                <a:gd name="T9" fmla="*/ 477 h 477"/>
                <a:gd name="T10" fmla="*/ 4326 w 5763"/>
                <a:gd name="T11" fmla="*/ 447 h 477"/>
                <a:gd name="T12" fmla="*/ 3783 w 5763"/>
                <a:gd name="T13" fmla="*/ 465 h 477"/>
                <a:gd name="T14" fmla="*/ 3417 w 5763"/>
                <a:gd name="T15" fmla="*/ 456 h 477"/>
                <a:gd name="T16" fmla="*/ 2973 w 5763"/>
                <a:gd name="T17" fmla="*/ 459 h 477"/>
                <a:gd name="T18" fmla="*/ 2451 w 5763"/>
                <a:gd name="T19" fmla="*/ 453 h 477"/>
                <a:gd name="T20" fmla="*/ 2289 w 5763"/>
                <a:gd name="T21" fmla="*/ 441 h 477"/>
                <a:gd name="T22" fmla="*/ 2010 w 5763"/>
                <a:gd name="T23" fmla="*/ 453 h 477"/>
                <a:gd name="T24" fmla="*/ 1827 w 5763"/>
                <a:gd name="T25" fmla="*/ 450 h 477"/>
                <a:gd name="T26" fmla="*/ 1215 w 5763"/>
                <a:gd name="T27" fmla="*/ 465 h 477"/>
                <a:gd name="T28" fmla="*/ 660 w 5763"/>
                <a:gd name="T29" fmla="*/ 456 h 477"/>
                <a:gd name="T30" fmla="*/ 0 w 5763"/>
                <a:gd name="T31" fmla="*/ 45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388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>
                <a:gd name="T0" fmla="*/ 8 w 256"/>
                <a:gd name="T1" fmla="*/ 190 h 253"/>
                <a:gd name="T2" fmla="*/ 71 w 256"/>
                <a:gd name="T3" fmla="*/ 115 h 253"/>
                <a:gd name="T4" fmla="*/ 203 w 256"/>
                <a:gd name="T5" fmla="*/ 16 h 253"/>
                <a:gd name="T6" fmla="*/ 251 w 256"/>
                <a:gd name="T7" fmla="*/ 19 h 253"/>
                <a:gd name="T8" fmla="*/ 236 w 256"/>
                <a:gd name="T9" fmla="*/ 46 h 253"/>
                <a:gd name="T10" fmla="*/ 176 w 256"/>
                <a:gd name="T11" fmla="*/ 82 h 253"/>
                <a:gd name="T12" fmla="*/ 92 w 256"/>
                <a:gd name="T13" fmla="*/ 154 h 253"/>
                <a:gd name="T14" fmla="*/ 23 w 256"/>
                <a:gd name="T15" fmla="*/ 247 h 253"/>
                <a:gd name="T16" fmla="*/ 8 w 256"/>
                <a:gd name="T17" fmla="*/ 19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389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>
                <a:gd name="T0" fmla="*/ 0 w 708"/>
                <a:gd name="T1" fmla="*/ 432 h 459"/>
                <a:gd name="T2" fmla="*/ 0 w 708"/>
                <a:gd name="T3" fmla="*/ 453 h 459"/>
                <a:gd name="T4" fmla="*/ 72 w 708"/>
                <a:gd name="T5" fmla="*/ 324 h 459"/>
                <a:gd name="T6" fmla="*/ 198 w 708"/>
                <a:gd name="T7" fmla="*/ 201 h 459"/>
                <a:gd name="T8" fmla="*/ 366 w 708"/>
                <a:gd name="T9" fmla="*/ 102 h 459"/>
                <a:gd name="T10" fmla="*/ 531 w 708"/>
                <a:gd name="T11" fmla="*/ 36 h 459"/>
                <a:gd name="T12" fmla="*/ 609 w 708"/>
                <a:gd name="T13" fmla="*/ 0 h 459"/>
                <a:gd name="T14" fmla="*/ 708 w 708"/>
                <a:gd name="T15" fmla="*/ 3 h 459"/>
                <a:gd name="T16" fmla="*/ 591 w 708"/>
                <a:gd name="T17" fmla="*/ 66 h 459"/>
                <a:gd name="T18" fmla="*/ 417 w 708"/>
                <a:gd name="T19" fmla="*/ 126 h 459"/>
                <a:gd name="T20" fmla="*/ 237 w 708"/>
                <a:gd name="T21" fmla="*/ 231 h 459"/>
                <a:gd name="T22" fmla="*/ 117 w 708"/>
                <a:gd name="T23" fmla="*/ 345 h 459"/>
                <a:gd name="T24" fmla="*/ 51 w 708"/>
                <a:gd name="T25" fmla="*/ 459 h 459"/>
                <a:gd name="T26" fmla="*/ 0 w 708"/>
                <a:gd name="T27" fmla="*/ 45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390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>
                <a:gd name="T0" fmla="*/ 21 w 251"/>
                <a:gd name="T1" fmla="*/ 163 h 194"/>
                <a:gd name="T2" fmla="*/ 9 w 251"/>
                <a:gd name="T3" fmla="*/ 184 h 194"/>
                <a:gd name="T4" fmla="*/ 75 w 251"/>
                <a:gd name="T5" fmla="*/ 103 h 194"/>
                <a:gd name="T6" fmla="*/ 165 w 251"/>
                <a:gd name="T7" fmla="*/ 28 h 194"/>
                <a:gd name="T8" fmla="*/ 207 w 251"/>
                <a:gd name="T9" fmla="*/ 7 h 194"/>
                <a:gd name="T10" fmla="*/ 246 w 251"/>
                <a:gd name="T11" fmla="*/ 4 h 194"/>
                <a:gd name="T12" fmla="*/ 237 w 251"/>
                <a:gd name="T13" fmla="*/ 34 h 194"/>
                <a:gd name="T14" fmla="*/ 183 w 251"/>
                <a:gd name="T15" fmla="*/ 61 h 194"/>
                <a:gd name="T16" fmla="*/ 108 w 251"/>
                <a:gd name="T17" fmla="*/ 124 h 194"/>
                <a:gd name="T18" fmla="*/ 54 w 251"/>
                <a:gd name="T19" fmla="*/ 190 h 194"/>
                <a:gd name="T20" fmla="*/ 6 w 251"/>
                <a:gd name="T21" fmla="*/ 18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391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>
                <a:gd name="T0" fmla="*/ 99 w 159"/>
                <a:gd name="T1" fmla="*/ 0 h 72"/>
                <a:gd name="T2" fmla="*/ 15 w 159"/>
                <a:gd name="T3" fmla="*/ 36 h 72"/>
                <a:gd name="T4" fmla="*/ 6 w 159"/>
                <a:gd name="T5" fmla="*/ 60 h 72"/>
                <a:gd name="T6" fmla="*/ 36 w 159"/>
                <a:gd name="T7" fmla="*/ 69 h 72"/>
                <a:gd name="T8" fmla="*/ 87 w 159"/>
                <a:gd name="T9" fmla="*/ 42 h 72"/>
                <a:gd name="T10" fmla="*/ 159 w 159"/>
                <a:gd name="T11" fmla="*/ 0 h 72"/>
                <a:gd name="T12" fmla="*/ 99 w 159"/>
                <a:gd name="T1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392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>
                <a:gd name="T0" fmla="*/ 395 w 455"/>
                <a:gd name="T1" fmla="*/ 0 h 216"/>
                <a:gd name="T2" fmla="*/ 338 w 455"/>
                <a:gd name="T3" fmla="*/ 48 h 216"/>
                <a:gd name="T4" fmla="*/ 242 w 455"/>
                <a:gd name="T5" fmla="*/ 102 h 216"/>
                <a:gd name="T6" fmla="*/ 104 w 455"/>
                <a:gd name="T7" fmla="*/ 147 h 216"/>
                <a:gd name="T8" fmla="*/ 35 w 455"/>
                <a:gd name="T9" fmla="*/ 168 h 216"/>
                <a:gd name="T10" fmla="*/ 8 w 455"/>
                <a:gd name="T11" fmla="*/ 192 h 216"/>
                <a:gd name="T12" fmla="*/ 8 w 455"/>
                <a:gd name="T13" fmla="*/ 213 h 216"/>
                <a:gd name="T14" fmla="*/ 59 w 455"/>
                <a:gd name="T15" fmla="*/ 213 h 216"/>
                <a:gd name="T16" fmla="*/ 86 w 455"/>
                <a:gd name="T17" fmla="*/ 192 h 216"/>
                <a:gd name="T18" fmla="*/ 173 w 455"/>
                <a:gd name="T19" fmla="*/ 159 h 216"/>
                <a:gd name="T20" fmla="*/ 299 w 455"/>
                <a:gd name="T21" fmla="*/ 126 h 216"/>
                <a:gd name="T22" fmla="*/ 392 w 455"/>
                <a:gd name="T23" fmla="*/ 72 h 216"/>
                <a:gd name="T24" fmla="*/ 455 w 455"/>
                <a:gd name="T25" fmla="*/ 0 h 216"/>
                <a:gd name="T26" fmla="*/ 395 w 455"/>
                <a:gd name="T2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393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>
                <a:gd name="T0" fmla="*/ 0 w 414"/>
                <a:gd name="T1" fmla="*/ 11 h 108"/>
                <a:gd name="T2" fmla="*/ 24 w 414"/>
                <a:gd name="T3" fmla="*/ 11 h 108"/>
                <a:gd name="T4" fmla="*/ 156 w 414"/>
                <a:gd name="T5" fmla="*/ 2 h 108"/>
                <a:gd name="T6" fmla="*/ 288 w 414"/>
                <a:gd name="T7" fmla="*/ 23 h 108"/>
                <a:gd name="T8" fmla="*/ 384 w 414"/>
                <a:gd name="T9" fmla="*/ 53 h 108"/>
                <a:gd name="T10" fmla="*/ 411 w 414"/>
                <a:gd name="T11" fmla="*/ 74 h 108"/>
                <a:gd name="T12" fmla="*/ 405 w 414"/>
                <a:gd name="T13" fmla="*/ 104 h 108"/>
                <a:gd name="T14" fmla="*/ 363 w 414"/>
                <a:gd name="T15" fmla="*/ 101 h 108"/>
                <a:gd name="T16" fmla="*/ 294 w 414"/>
                <a:gd name="T17" fmla="*/ 77 h 108"/>
                <a:gd name="T18" fmla="*/ 174 w 414"/>
                <a:gd name="T19" fmla="*/ 50 h 108"/>
                <a:gd name="T20" fmla="*/ 72 w 414"/>
                <a:gd name="T21" fmla="*/ 62 h 108"/>
                <a:gd name="T22" fmla="*/ 36 w 414"/>
                <a:gd name="T23" fmla="*/ 59 h 108"/>
                <a:gd name="T24" fmla="*/ 0 w 414"/>
                <a:gd name="T25" fmla="*/ 1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394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>
                <a:gd name="T0" fmla="*/ 42 w 520"/>
                <a:gd name="T1" fmla="*/ 0 h 225"/>
                <a:gd name="T2" fmla="*/ 12 w 520"/>
                <a:gd name="T3" fmla="*/ 24 h 225"/>
                <a:gd name="T4" fmla="*/ 114 w 520"/>
                <a:gd name="T5" fmla="*/ 54 h 225"/>
                <a:gd name="T6" fmla="*/ 240 w 520"/>
                <a:gd name="T7" fmla="*/ 117 h 225"/>
                <a:gd name="T8" fmla="*/ 333 w 520"/>
                <a:gd name="T9" fmla="*/ 153 h 225"/>
                <a:gd name="T10" fmla="*/ 438 w 520"/>
                <a:gd name="T11" fmla="*/ 219 h 225"/>
                <a:gd name="T12" fmla="*/ 426 w 520"/>
                <a:gd name="T13" fmla="*/ 192 h 225"/>
                <a:gd name="T14" fmla="*/ 441 w 520"/>
                <a:gd name="T15" fmla="*/ 180 h 225"/>
                <a:gd name="T16" fmla="*/ 519 w 520"/>
                <a:gd name="T17" fmla="*/ 216 h 225"/>
                <a:gd name="T18" fmla="*/ 450 w 520"/>
                <a:gd name="T19" fmla="*/ 162 h 225"/>
                <a:gd name="T20" fmla="*/ 381 w 520"/>
                <a:gd name="T21" fmla="*/ 135 h 225"/>
                <a:gd name="T22" fmla="*/ 285 w 520"/>
                <a:gd name="T23" fmla="*/ 84 h 225"/>
                <a:gd name="T24" fmla="*/ 186 w 520"/>
                <a:gd name="T25" fmla="*/ 18 h 225"/>
                <a:gd name="T26" fmla="*/ 123 w 520"/>
                <a:gd name="T27" fmla="*/ 0 h 225"/>
                <a:gd name="T28" fmla="*/ 42 w 520"/>
                <a:gd name="T29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395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>
                <a:gd name="T0" fmla="*/ 6 w 431"/>
                <a:gd name="T1" fmla="*/ 38 h 233"/>
                <a:gd name="T2" fmla="*/ 9 w 431"/>
                <a:gd name="T3" fmla="*/ 20 h 233"/>
                <a:gd name="T4" fmla="*/ 42 w 431"/>
                <a:gd name="T5" fmla="*/ 2 h 233"/>
                <a:gd name="T6" fmla="*/ 90 w 431"/>
                <a:gd name="T7" fmla="*/ 35 h 233"/>
                <a:gd name="T8" fmla="*/ 189 w 431"/>
                <a:gd name="T9" fmla="*/ 89 h 233"/>
                <a:gd name="T10" fmla="*/ 288 w 431"/>
                <a:gd name="T11" fmla="*/ 140 h 233"/>
                <a:gd name="T12" fmla="*/ 375 w 431"/>
                <a:gd name="T13" fmla="*/ 176 h 233"/>
                <a:gd name="T14" fmla="*/ 396 w 431"/>
                <a:gd name="T15" fmla="*/ 176 h 233"/>
                <a:gd name="T16" fmla="*/ 429 w 431"/>
                <a:gd name="T17" fmla="*/ 212 h 233"/>
                <a:gd name="T18" fmla="*/ 408 w 431"/>
                <a:gd name="T19" fmla="*/ 233 h 233"/>
                <a:gd name="T20" fmla="*/ 333 w 431"/>
                <a:gd name="T21" fmla="*/ 212 h 233"/>
                <a:gd name="T22" fmla="*/ 186 w 431"/>
                <a:gd name="T23" fmla="*/ 143 h 233"/>
                <a:gd name="T24" fmla="*/ 48 w 431"/>
                <a:gd name="T25" fmla="*/ 68 h 233"/>
                <a:gd name="T26" fmla="*/ 6 w 431"/>
                <a:gd name="T27" fmla="*/ 38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396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>
                <a:gd name="T0" fmla="*/ 2 w 396"/>
                <a:gd name="T1" fmla="*/ 9 h 227"/>
                <a:gd name="T2" fmla="*/ 53 w 396"/>
                <a:gd name="T3" fmla="*/ 66 h 227"/>
                <a:gd name="T4" fmla="*/ 176 w 396"/>
                <a:gd name="T5" fmla="*/ 132 h 227"/>
                <a:gd name="T6" fmla="*/ 293 w 396"/>
                <a:gd name="T7" fmla="*/ 189 h 227"/>
                <a:gd name="T8" fmla="*/ 341 w 396"/>
                <a:gd name="T9" fmla="*/ 222 h 227"/>
                <a:gd name="T10" fmla="*/ 377 w 396"/>
                <a:gd name="T11" fmla="*/ 219 h 227"/>
                <a:gd name="T12" fmla="*/ 377 w 396"/>
                <a:gd name="T13" fmla="*/ 180 h 227"/>
                <a:gd name="T14" fmla="*/ 260 w 396"/>
                <a:gd name="T15" fmla="*/ 126 h 227"/>
                <a:gd name="T16" fmla="*/ 113 w 396"/>
                <a:gd name="T17" fmla="*/ 51 h 227"/>
                <a:gd name="T18" fmla="*/ 41 w 396"/>
                <a:gd name="T19" fmla="*/ 9 h 227"/>
                <a:gd name="T20" fmla="*/ 2 w 396"/>
                <a:gd name="T21" fmla="*/ 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397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>
                <a:gd name="T0" fmla="*/ 3 w 516"/>
                <a:gd name="T1" fmla="*/ 10 h 223"/>
                <a:gd name="T2" fmla="*/ 105 w 516"/>
                <a:gd name="T3" fmla="*/ 97 h 223"/>
                <a:gd name="T4" fmla="*/ 243 w 516"/>
                <a:gd name="T5" fmla="*/ 178 h 223"/>
                <a:gd name="T6" fmla="*/ 357 w 516"/>
                <a:gd name="T7" fmla="*/ 217 h 223"/>
                <a:gd name="T8" fmla="*/ 498 w 516"/>
                <a:gd name="T9" fmla="*/ 214 h 223"/>
                <a:gd name="T10" fmla="*/ 468 w 516"/>
                <a:gd name="T11" fmla="*/ 187 h 223"/>
                <a:gd name="T12" fmla="*/ 309 w 516"/>
                <a:gd name="T13" fmla="*/ 136 h 223"/>
                <a:gd name="T14" fmla="*/ 123 w 516"/>
                <a:gd name="T15" fmla="*/ 34 h 223"/>
                <a:gd name="T16" fmla="*/ 3 w 516"/>
                <a:gd name="T17" fmla="*/ 1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398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>
                <a:gd name="T0" fmla="*/ 69 w 414"/>
                <a:gd name="T1" fmla="*/ 60 h 100"/>
                <a:gd name="T2" fmla="*/ 12 w 414"/>
                <a:gd name="T3" fmla="*/ 42 h 100"/>
                <a:gd name="T4" fmla="*/ 3 w 414"/>
                <a:gd name="T5" fmla="*/ 15 h 100"/>
                <a:gd name="T6" fmla="*/ 30 w 414"/>
                <a:gd name="T7" fmla="*/ 0 h 100"/>
                <a:gd name="T8" fmla="*/ 117 w 414"/>
                <a:gd name="T9" fmla="*/ 18 h 100"/>
                <a:gd name="T10" fmla="*/ 243 w 414"/>
                <a:gd name="T11" fmla="*/ 48 h 100"/>
                <a:gd name="T12" fmla="*/ 387 w 414"/>
                <a:gd name="T13" fmla="*/ 48 h 100"/>
                <a:gd name="T14" fmla="*/ 408 w 414"/>
                <a:gd name="T15" fmla="*/ 54 h 100"/>
                <a:gd name="T16" fmla="*/ 381 w 414"/>
                <a:gd name="T17" fmla="*/ 87 h 100"/>
                <a:gd name="T18" fmla="*/ 318 w 414"/>
                <a:gd name="T19" fmla="*/ 99 h 100"/>
                <a:gd name="T20" fmla="*/ 195 w 414"/>
                <a:gd name="T21" fmla="*/ 93 h 100"/>
                <a:gd name="T22" fmla="*/ 69 w 414"/>
                <a:gd name="T23" fmla="*/ 6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399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>
                <a:gd name="T0" fmla="*/ 3 w 150"/>
                <a:gd name="T1" fmla="*/ 67 h 72"/>
                <a:gd name="T2" fmla="*/ 84 w 150"/>
                <a:gd name="T3" fmla="*/ 19 h 72"/>
                <a:gd name="T4" fmla="*/ 123 w 150"/>
                <a:gd name="T5" fmla="*/ 1 h 72"/>
                <a:gd name="T6" fmla="*/ 150 w 150"/>
                <a:gd name="T7" fmla="*/ 22 h 72"/>
                <a:gd name="T8" fmla="*/ 123 w 150"/>
                <a:gd name="T9" fmla="*/ 55 h 72"/>
                <a:gd name="T10" fmla="*/ 90 w 150"/>
                <a:gd name="T11" fmla="*/ 70 h 72"/>
                <a:gd name="T12" fmla="*/ 0 w 150"/>
                <a:gd name="T13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400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>
                <a:gd name="T0" fmla="*/ 1 w 148"/>
                <a:gd name="T1" fmla="*/ 69 h 91"/>
                <a:gd name="T2" fmla="*/ 25 w 148"/>
                <a:gd name="T3" fmla="*/ 51 h 91"/>
                <a:gd name="T4" fmla="*/ 100 w 148"/>
                <a:gd name="T5" fmla="*/ 9 h 91"/>
                <a:gd name="T6" fmla="*/ 133 w 148"/>
                <a:gd name="T7" fmla="*/ 3 h 91"/>
                <a:gd name="T8" fmla="*/ 136 w 148"/>
                <a:gd name="T9" fmla="*/ 27 h 91"/>
                <a:gd name="T10" fmla="*/ 61 w 148"/>
                <a:gd name="T11" fmla="*/ 75 h 91"/>
                <a:gd name="T12" fmla="*/ 19 w 148"/>
                <a:gd name="T13" fmla="*/ 90 h 91"/>
                <a:gd name="T14" fmla="*/ 1 w 148"/>
                <a:gd name="T15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401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>
                <a:gd name="T0" fmla="*/ 172 w 938"/>
                <a:gd name="T1" fmla="*/ 86 h 158"/>
                <a:gd name="T2" fmla="*/ 61 w 938"/>
                <a:gd name="T3" fmla="*/ 137 h 158"/>
                <a:gd name="T4" fmla="*/ 16 w 938"/>
                <a:gd name="T5" fmla="*/ 155 h 158"/>
                <a:gd name="T6" fmla="*/ 7 w 938"/>
                <a:gd name="T7" fmla="*/ 122 h 158"/>
                <a:gd name="T8" fmla="*/ 58 w 938"/>
                <a:gd name="T9" fmla="*/ 80 h 158"/>
                <a:gd name="T10" fmla="*/ 172 w 938"/>
                <a:gd name="T11" fmla="*/ 38 h 158"/>
                <a:gd name="T12" fmla="*/ 304 w 938"/>
                <a:gd name="T13" fmla="*/ 11 h 158"/>
                <a:gd name="T14" fmla="*/ 463 w 938"/>
                <a:gd name="T15" fmla="*/ 2 h 158"/>
                <a:gd name="T16" fmla="*/ 631 w 938"/>
                <a:gd name="T17" fmla="*/ 23 h 158"/>
                <a:gd name="T18" fmla="*/ 796 w 938"/>
                <a:gd name="T19" fmla="*/ 53 h 158"/>
                <a:gd name="T20" fmla="*/ 841 w 938"/>
                <a:gd name="T21" fmla="*/ 47 h 158"/>
                <a:gd name="T22" fmla="*/ 907 w 938"/>
                <a:gd name="T23" fmla="*/ 71 h 158"/>
                <a:gd name="T24" fmla="*/ 919 w 938"/>
                <a:gd name="T25" fmla="*/ 101 h 158"/>
                <a:gd name="T26" fmla="*/ 793 w 938"/>
                <a:gd name="T27" fmla="*/ 98 h 158"/>
                <a:gd name="T28" fmla="*/ 634 w 938"/>
                <a:gd name="T29" fmla="*/ 62 h 158"/>
                <a:gd name="T30" fmla="*/ 439 w 938"/>
                <a:gd name="T31" fmla="*/ 38 h 158"/>
                <a:gd name="T32" fmla="*/ 238 w 938"/>
                <a:gd name="T33" fmla="*/ 59 h 158"/>
                <a:gd name="T34" fmla="*/ 172 w 938"/>
                <a:gd name="T35" fmla="*/ 8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402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>
                <a:gd name="T0" fmla="*/ 18 w 372"/>
                <a:gd name="T1" fmla="*/ 47 h 98"/>
                <a:gd name="T2" fmla="*/ 141 w 372"/>
                <a:gd name="T3" fmla="*/ 17 h 98"/>
                <a:gd name="T4" fmla="*/ 246 w 372"/>
                <a:gd name="T5" fmla="*/ 2 h 98"/>
                <a:gd name="T6" fmla="*/ 351 w 372"/>
                <a:gd name="T7" fmla="*/ 5 h 98"/>
                <a:gd name="T8" fmla="*/ 372 w 372"/>
                <a:gd name="T9" fmla="*/ 23 h 98"/>
                <a:gd name="T10" fmla="*/ 354 w 372"/>
                <a:gd name="T11" fmla="*/ 44 h 98"/>
                <a:gd name="T12" fmla="*/ 264 w 372"/>
                <a:gd name="T13" fmla="*/ 50 h 98"/>
                <a:gd name="T14" fmla="*/ 168 w 372"/>
                <a:gd name="T15" fmla="*/ 53 h 98"/>
                <a:gd name="T16" fmla="*/ 72 w 372"/>
                <a:gd name="T17" fmla="*/ 77 h 98"/>
                <a:gd name="T18" fmla="*/ 15 w 372"/>
                <a:gd name="T19" fmla="*/ 95 h 98"/>
                <a:gd name="T20" fmla="*/ 0 w 372"/>
                <a:gd name="T21" fmla="*/ 5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403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>
                <a:gd name="T0" fmla="*/ 0 w 318"/>
                <a:gd name="T1" fmla="*/ 158 h 158"/>
                <a:gd name="T2" fmla="*/ 12 w 318"/>
                <a:gd name="T3" fmla="*/ 137 h 158"/>
                <a:gd name="T4" fmla="*/ 162 w 318"/>
                <a:gd name="T5" fmla="*/ 71 h 158"/>
                <a:gd name="T6" fmla="*/ 249 w 318"/>
                <a:gd name="T7" fmla="*/ 20 h 158"/>
                <a:gd name="T8" fmla="*/ 285 w 318"/>
                <a:gd name="T9" fmla="*/ 2 h 158"/>
                <a:gd name="T10" fmla="*/ 309 w 318"/>
                <a:gd name="T11" fmla="*/ 11 h 158"/>
                <a:gd name="T12" fmla="*/ 303 w 318"/>
                <a:gd name="T13" fmla="*/ 47 h 158"/>
                <a:gd name="T14" fmla="*/ 219 w 318"/>
                <a:gd name="T15" fmla="*/ 89 h 158"/>
                <a:gd name="T16" fmla="*/ 108 w 318"/>
                <a:gd name="T17" fmla="*/ 140 h 158"/>
                <a:gd name="T18" fmla="*/ 57 w 318"/>
                <a:gd name="T19" fmla="*/ 152 h 158"/>
                <a:gd name="T20" fmla="*/ 0 w 318"/>
                <a:gd name="T2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404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>
                <a:gd name="T0" fmla="*/ 3 w 380"/>
                <a:gd name="T1" fmla="*/ 165 h 174"/>
                <a:gd name="T2" fmla="*/ 129 w 380"/>
                <a:gd name="T3" fmla="*/ 93 h 174"/>
                <a:gd name="T4" fmla="*/ 261 w 380"/>
                <a:gd name="T5" fmla="*/ 30 h 174"/>
                <a:gd name="T6" fmla="*/ 351 w 380"/>
                <a:gd name="T7" fmla="*/ 0 h 174"/>
                <a:gd name="T8" fmla="*/ 378 w 380"/>
                <a:gd name="T9" fmla="*/ 27 h 174"/>
                <a:gd name="T10" fmla="*/ 336 w 380"/>
                <a:gd name="T11" fmla="*/ 51 h 174"/>
                <a:gd name="T12" fmla="*/ 291 w 380"/>
                <a:gd name="T13" fmla="*/ 60 h 174"/>
                <a:gd name="T14" fmla="*/ 240 w 380"/>
                <a:gd name="T15" fmla="*/ 75 h 174"/>
                <a:gd name="T16" fmla="*/ 189 w 380"/>
                <a:gd name="T17" fmla="*/ 120 h 174"/>
                <a:gd name="T18" fmla="*/ 102 w 380"/>
                <a:gd name="T19" fmla="*/ 174 h 174"/>
                <a:gd name="T20" fmla="*/ 0 w 380"/>
                <a:gd name="T21" fmla="*/ 16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405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>
                <a:gd name="T0" fmla="*/ 84 w 523"/>
                <a:gd name="T1" fmla="*/ 11 h 69"/>
                <a:gd name="T2" fmla="*/ 27 w 523"/>
                <a:gd name="T3" fmla="*/ 5 h 69"/>
                <a:gd name="T4" fmla="*/ 9 w 523"/>
                <a:gd name="T5" fmla="*/ 35 h 69"/>
                <a:gd name="T6" fmla="*/ 81 w 523"/>
                <a:gd name="T7" fmla="*/ 56 h 69"/>
                <a:gd name="T8" fmla="*/ 255 w 523"/>
                <a:gd name="T9" fmla="*/ 68 h 69"/>
                <a:gd name="T10" fmla="*/ 432 w 523"/>
                <a:gd name="T11" fmla="*/ 50 h 69"/>
                <a:gd name="T12" fmla="*/ 513 w 523"/>
                <a:gd name="T13" fmla="*/ 5 h 69"/>
                <a:gd name="T14" fmla="*/ 372 w 523"/>
                <a:gd name="T15" fmla="*/ 20 h 69"/>
                <a:gd name="T16" fmla="*/ 141 w 523"/>
                <a:gd name="T17" fmla="*/ 14 h 69"/>
                <a:gd name="T18" fmla="*/ 84 w 523"/>
                <a:gd name="T19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406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>
                <a:gd name="T0" fmla="*/ 23 w 537"/>
                <a:gd name="T1" fmla="*/ 6 h 120"/>
                <a:gd name="T2" fmla="*/ 188 w 537"/>
                <a:gd name="T3" fmla="*/ 3 h 120"/>
                <a:gd name="T4" fmla="*/ 323 w 537"/>
                <a:gd name="T5" fmla="*/ 27 h 120"/>
                <a:gd name="T6" fmla="*/ 464 w 537"/>
                <a:gd name="T7" fmla="*/ 69 h 120"/>
                <a:gd name="T8" fmla="*/ 521 w 537"/>
                <a:gd name="T9" fmla="*/ 90 h 120"/>
                <a:gd name="T10" fmla="*/ 533 w 537"/>
                <a:gd name="T11" fmla="*/ 105 h 120"/>
                <a:gd name="T12" fmla="*/ 497 w 537"/>
                <a:gd name="T13" fmla="*/ 120 h 120"/>
                <a:gd name="T14" fmla="*/ 452 w 537"/>
                <a:gd name="T15" fmla="*/ 108 h 120"/>
                <a:gd name="T16" fmla="*/ 350 w 537"/>
                <a:gd name="T17" fmla="*/ 72 h 120"/>
                <a:gd name="T18" fmla="*/ 158 w 537"/>
                <a:gd name="T19" fmla="*/ 39 h 120"/>
                <a:gd name="T20" fmla="*/ 50 w 537"/>
                <a:gd name="T21" fmla="*/ 39 h 120"/>
                <a:gd name="T22" fmla="*/ 23 w 537"/>
                <a:gd name="T23" fmla="*/ 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407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>
                <a:gd name="T0" fmla="*/ 800 w 800"/>
                <a:gd name="T1" fmla="*/ 24 h 143"/>
                <a:gd name="T2" fmla="*/ 782 w 800"/>
                <a:gd name="T3" fmla="*/ 15 h 143"/>
                <a:gd name="T4" fmla="*/ 659 w 800"/>
                <a:gd name="T5" fmla="*/ 63 h 143"/>
                <a:gd name="T6" fmla="*/ 500 w 800"/>
                <a:gd name="T7" fmla="*/ 84 h 143"/>
                <a:gd name="T8" fmla="*/ 326 w 800"/>
                <a:gd name="T9" fmla="*/ 69 h 143"/>
                <a:gd name="T10" fmla="*/ 98 w 800"/>
                <a:gd name="T11" fmla="*/ 21 h 143"/>
                <a:gd name="T12" fmla="*/ 11 w 800"/>
                <a:gd name="T13" fmla="*/ 6 h 143"/>
                <a:gd name="T14" fmla="*/ 32 w 800"/>
                <a:gd name="T15" fmla="*/ 60 h 143"/>
                <a:gd name="T16" fmla="*/ 155 w 800"/>
                <a:gd name="T17" fmla="*/ 96 h 143"/>
                <a:gd name="T18" fmla="*/ 410 w 800"/>
                <a:gd name="T19" fmla="*/ 138 h 143"/>
                <a:gd name="T20" fmla="*/ 596 w 800"/>
                <a:gd name="T21" fmla="*/ 129 h 143"/>
                <a:gd name="T22" fmla="*/ 737 w 800"/>
                <a:gd name="T23" fmla="*/ 90 h 143"/>
                <a:gd name="T24" fmla="*/ 788 w 800"/>
                <a:gd name="T25" fmla="*/ 69 h 143"/>
                <a:gd name="T26" fmla="*/ 800 w 800"/>
                <a:gd name="T27" fmla="*/ 2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408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>
                <a:gd name="T0" fmla="*/ 402 w 402"/>
                <a:gd name="T1" fmla="*/ 0 h 115"/>
                <a:gd name="T2" fmla="*/ 384 w 402"/>
                <a:gd name="T3" fmla="*/ 12 h 115"/>
                <a:gd name="T4" fmla="*/ 276 w 402"/>
                <a:gd name="T5" fmla="*/ 51 h 115"/>
                <a:gd name="T6" fmla="*/ 165 w 402"/>
                <a:gd name="T7" fmla="*/ 66 h 115"/>
                <a:gd name="T8" fmla="*/ 51 w 402"/>
                <a:gd name="T9" fmla="*/ 57 h 115"/>
                <a:gd name="T10" fmla="*/ 15 w 402"/>
                <a:gd name="T11" fmla="*/ 54 h 115"/>
                <a:gd name="T12" fmla="*/ 3 w 402"/>
                <a:gd name="T13" fmla="*/ 69 h 115"/>
                <a:gd name="T14" fmla="*/ 9 w 402"/>
                <a:gd name="T15" fmla="*/ 93 h 115"/>
                <a:gd name="T16" fmla="*/ 54 w 402"/>
                <a:gd name="T17" fmla="*/ 102 h 115"/>
                <a:gd name="T18" fmla="*/ 198 w 402"/>
                <a:gd name="T19" fmla="*/ 111 h 115"/>
                <a:gd name="T20" fmla="*/ 336 w 402"/>
                <a:gd name="T21" fmla="*/ 75 h 115"/>
                <a:gd name="T22" fmla="*/ 375 w 402"/>
                <a:gd name="T23" fmla="*/ 54 h 115"/>
                <a:gd name="T24" fmla="*/ 402 w 40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27" name="Group 25"/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16410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>
                <a:gd name="T0" fmla="*/ 165 w 1735"/>
                <a:gd name="T1" fmla="*/ 6 h 72"/>
                <a:gd name="T2" fmla="*/ 450 w 1735"/>
                <a:gd name="T3" fmla="*/ 3 h 72"/>
                <a:gd name="T4" fmla="*/ 714 w 1735"/>
                <a:gd name="T5" fmla="*/ 12 h 72"/>
                <a:gd name="T6" fmla="*/ 957 w 1735"/>
                <a:gd name="T7" fmla="*/ 24 h 72"/>
                <a:gd name="T8" fmla="*/ 1173 w 1735"/>
                <a:gd name="T9" fmla="*/ 24 h 72"/>
                <a:gd name="T10" fmla="*/ 1473 w 1735"/>
                <a:gd name="T11" fmla="*/ 15 h 72"/>
                <a:gd name="T12" fmla="*/ 1617 w 1735"/>
                <a:gd name="T13" fmla="*/ 0 h 72"/>
                <a:gd name="T14" fmla="*/ 1719 w 1735"/>
                <a:gd name="T15" fmla="*/ 15 h 72"/>
                <a:gd name="T16" fmla="*/ 1716 w 1735"/>
                <a:gd name="T17" fmla="*/ 66 h 72"/>
                <a:gd name="T18" fmla="*/ 1632 w 1735"/>
                <a:gd name="T19" fmla="*/ 51 h 72"/>
                <a:gd name="T20" fmla="*/ 1407 w 1735"/>
                <a:gd name="T21" fmla="*/ 51 h 72"/>
                <a:gd name="T22" fmla="*/ 1191 w 1735"/>
                <a:gd name="T23" fmla="*/ 48 h 72"/>
                <a:gd name="T24" fmla="*/ 870 w 1735"/>
                <a:gd name="T25" fmla="*/ 60 h 72"/>
                <a:gd name="T26" fmla="*/ 492 w 1735"/>
                <a:gd name="T27" fmla="*/ 48 h 72"/>
                <a:gd name="T28" fmla="*/ 291 w 1735"/>
                <a:gd name="T29" fmla="*/ 27 h 72"/>
                <a:gd name="T30" fmla="*/ 21 w 1735"/>
                <a:gd name="T31" fmla="*/ 36 h 72"/>
                <a:gd name="T32" fmla="*/ 165 w 1735"/>
                <a:gd name="T33" fmla="*/ 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411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>
                <a:gd name="T0" fmla="*/ 2641 w 2655"/>
                <a:gd name="T1" fmla="*/ 6 h 60"/>
                <a:gd name="T2" fmla="*/ 2620 w 2655"/>
                <a:gd name="T3" fmla="*/ 30 h 60"/>
                <a:gd name="T4" fmla="*/ 2368 w 2655"/>
                <a:gd name="T5" fmla="*/ 45 h 60"/>
                <a:gd name="T6" fmla="*/ 2023 w 2655"/>
                <a:gd name="T7" fmla="*/ 60 h 60"/>
                <a:gd name="T8" fmla="*/ 1786 w 2655"/>
                <a:gd name="T9" fmla="*/ 48 h 60"/>
                <a:gd name="T10" fmla="*/ 1525 w 2655"/>
                <a:gd name="T11" fmla="*/ 36 h 60"/>
                <a:gd name="T12" fmla="*/ 1195 w 2655"/>
                <a:gd name="T13" fmla="*/ 45 h 60"/>
                <a:gd name="T14" fmla="*/ 817 w 2655"/>
                <a:gd name="T15" fmla="*/ 39 h 60"/>
                <a:gd name="T16" fmla="*/ 499 w 2655"/>
                <a:gd name="T17" fmla="*/ 27 h 60"/>
                <a:gd name="T18" fmla="*/ 136 w 2655"/>
                <a:gd name="T19" fmla="*/ 39 h 60"/>
                <a:gd name="T20" fmla="*/ 10 w 2655"/>
                <a:gd name="T21" fmla="*/ 33 h 60"/>
                <a:gd name="T22" fmla="*/ 76 w 2655"/>
                <a:gd name="T23" fmla="*/ 24 h 60"/>
                <a:gd name="T24" fmla="*/ 310 w 2655"/>
                <a:gd name="T25" fmla="*/ 18 h 60"/>
                <a:gd name="T26" fmla="*/ 544 w 2655"/>
                <a:gd name="T27" fmla="*/ 0 h 60"/>
                <a:gd name="T28" fmla="*/ 853 w 2655"/>
                <a:gd name="T29" fmla="*/ 21 h 60"/>
                <a:gd name="T30" fmla="*/ 1114 w 2655"/>
                <a:gd name="T31" fmla="*/ 21 h 60"/>
                <a:gd name="T32" fmla="*/ 1399 w 2655"/>
                <a:gd name="T33" fmla="*/ 3 h 60"/>
                <a:gd name="T34" fmla="*/ 1588 w 2655"/>
                <a:gd name="T35" fmla="*/ 9 h 60"/>
                <a:gd name="T36" fmla="*/ 1807 w 2655"/>
                <a:gd name="T37" fmla="*/ 21 h 60"/>
                <a:gd name="T38" fmla="*/ 2035 w 2655"/>
                <a:gd name="T39" fmla="*/ 12 h 60"/>
                <a:gd name="T40" fmla="*/ 2290 w 2655"/>
                <a:gd name="T41" fmla="*/ 18 h 60"/>
                <a:gd name="T42" fmla="*/ 2596 w 2655"/>
                <a:gd name="T43" fmla="*/ 3 h 60"/>
                <a:gd name="T44" fmla="*/ 2641 w 2655"/>
                <a:gd name="T4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412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>
                <a:gd name="T0" fmla="*/ 1893 w 2041"/>
                <a:gd name="T1" fmla="*/ 39 h 62"/>
                <a:gd name="T2" fmla="*/ 1578 w 2041"/>
                <a:gd name="T3" fmla="*/ 45 h 62"/>
                <a:gd name="T4" fmla="*/ 1011 w 2041"/>
                <a:gd name="T5" fmla="*/ 60 h 62"/>
                <a:gd name="T6" fmla="*/ 438 w 2041"/>
                <a:gd name="T7" fmla="*/ 57 h 62"/>
                <a:gd name="T8" fmla="*/ 0 w 2041"/>
                <a:gd name="T9" fmla="*/ 36 h 62"/>
                <a:gd name="T10" fmla="*/ 0 w 2041"/>
                <a:gd name="T11" fmla="*/ 3 h 62"/>
                <a:gd name="T12" fmla="*/ 210 w 2041"/>
                <a:gd name="T13" fmla="*/ 18 h 62"/>
                <a:gd name="T14" fmla="*/ 474 w 2041"/>
                <a:gd name="T15" fmla="*/ 21 h 62"/>
                <a:gd name="T16" fmla="*/ 678 w 2041"/>
                <a:gd name="T17" fmla="*/ 9 h 62"/>
                <a:gd name="T18" fmla="*/ 897 w 2041"/>
                <a:gd name="T19" fmla="*/ 9 h 62"/>
                <a:gd name="T20" fmla="*/ 1167 w 2041"/>
                <a:gd name="T21" fmla="*/ 30 h 62"/>
                <a:gd name="T22" fmla="*/ 1500 w 2041"/>
                <a:gd name="T23" fmla="*/ 24 h 62"/>
                <a:gd name="T24" fmla="*/ 1758 w 2041"/>
                <a:gd name="T25" fmla="*/ 3 h 62"/>
                <a:gd name="T26" fmla="*/ 1938 w 2041"/>
                <a:gd name="T27" fmla="*/ 18 h 62"/>
                <a:gd name="T28" fmla="*/ 2034 w 2041"/>
                <a:gd name="T29" fmla="*/ 33 h 62"/>
                <a:gd name="T30" fmla="*/ 1893 w 2041"/>
                <a:gd name="T31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6413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414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415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16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17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>
              <a:defRPr/>
            </a:pPr>
            <a:fld id="{B862C752-DF9E-2642-9A8A-B28F71115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868488"/>
            <a:ext cx="77724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Hydrosphere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n-cs"/>
              </a:rPr>
              <a:t>Acid/Base Chemistry and the Carbon Dioxide – Carbonate Cycle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51065" b="-510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9171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>
                <a:cs typeface="+mj-cs"/>
              </a:rPr>
              <a:t>Distribution of Species in Water</a:t>
            </a:r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65100"/>
            <a:ext cx="7666038" cy="65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97" b="-2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8315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70000"/>
            <a:ext cx="8531225" cy="433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805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428" b="-34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0917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76696" b="-766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1797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11" r="-2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0345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1917" b="-219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5377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1327" b="-113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0036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5100"/>
            <a:ext cx="8531225" cy="65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End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Hydrologic Cycle</a:t>
            </a:r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Stratification of a Lake</a:t>
            </a: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>
                <a:cs typeface="+mj-cs"/>
              </a:rPr>
              <a:t>Reservoirs and Annual Flows of Carbon (in 10</a:t>
            </a:r>
            <a:r>
              <a:rPr lang="en-US" sz="4000" baseline="30000">
                <a:cs typeface="+mj-cs"/>
              </a:rPr>
              <a:t>15</a:t>
            </a:r>
            <a:r>
              <a:rPr lang="en-US" sz="4000">
                <a:cs typeface="+mj-cs"/>
              </a:rPr>
              <a:t> g)</a:t>
            </a:r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"/>
            <a:ext cx="8531225" cy="631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Equilibrium Constants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1444" b="-114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738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70000"/>
            <a:ext cx="8531225" cy="433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6831" b="-368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1643598"/>
      </p:ext>
    </p:extLst>
  </p:cSld>
  <p:clrMapOvr>
    <a:masterClrMapping/>
  </p:clrMapOvr>
</p:sld>
</file>

<file path=ppt/theme/theme1.xml><?xml version="1.0" encoding="utf-8"?>
<a:theme xmlns:a="http://schemas.openxmlformats.org/drawingml/2006/main" name="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Designs\Sumi Painting.pot</Template>
  <TotalTime>14151</TotalTime>
  <Words>37</Words>
  <Application>Microsoft Macintosh PowerPoint</Application>
  <PresentationFormat>On-screen Show (4:3)</PresentationFormat>
  <Paragraphs>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Tahoma</vt:lpstr>
      <vt:lpstr>Times New Roman</vt:lpstr>
      <vt:lpstr>Sumi Painting</vt:lpstr>
      <vt:lpstr>Hydrosphere</vt:lpstr>
      <vt:lpstr>PowerPoint Presentation</vt:lpstr>
      <vt:lpstr>Hydrologic Cycle</vt:lpstr>
      <vt:lpstr>Stratification of a Lake</vt:lpstr>
      <vt:lpstr>Reservoirs and Annual Flows of Carbon (in 1015 g)</vt:lpstr>
      <vt:lpstr>PowerPoint Presentation</vt:lpstr>
      <vt:lpstr>Equilibrium Constants</vt:lpstr>
      <vt:lpstr>PowerPoint Presentation</vt:lpstr>
      <vt:lpstr>PowerPoint Presentation</vt:lpstr>
      <vt:lpstr>PowerPoint Presentation</vt:lpstr>
      <vt:lpstr>Distribution of Species in 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</vt:lpstr>
    </vt:vector>
  </TitlesOfParts>
  <Company>wsu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and its Chemistry</dc:title>
  <dc:creator>wsu</dc:creator>
  <cp:lastModifiedBy>Engen, Mark</cp:lastModifiedBy>
  <cp:revision>12</cp:revision>
  <dcterms:created xsi:type="dcterms:W3CDTF">2003-02-18T16:58:57Z</dcterms:created>
  <dcterms:modified xsi:type="dcterms:W3CDTF">2020-03-30T15:13:22Z</dcterms:modified>
</cp:coreProperties>
</file>