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1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7F2A-BA9B-8A47-B128-6E393DE1B49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1C19BA26-A44F-2645-9A88-F33CCA66A3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7F2A-BA9B-8A47-B128-6E393DE1B49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BA26-A44F-2645-9A88-F33CCA66A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7F2A-BA9B-8A47-B128-6E393DE1B49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BA26-A44F-2645-9A88-F33CCA66A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7F2A-BA9B-8A47-B128-6E393DE1B49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BA26-A44F-2645-9A88-F33CCA66A3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7F2A-BA9B-8A47-B128-6E393DE1B49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BA26-A44F-2645-9A88-F33CCA66A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7F2A-BA9B-8A47-B128-6E393DE1B49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BA26-A44F-2645-9A88-F33CCA66A3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7F2A-BA9B-8A47-B128-6E393DE1B49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BA26-A44F-2645-9A88-F33CCA66A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7F2A-BA9B-8A47-B128-6E393DE1B49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1C19BA26-A44F-2645-9A88-F33CCA66A3E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7F2A-BA9B-8A47-B128-6E393DE1B49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BA26-A44F-2645-9A88-F33CCA66A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7F2A-BA9B-8A47-B128-6E393DE1B49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BA26-A44F-2645-9A88-F33CCA66A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7F2A-BA9B-8A47-B128-6E393DE1B49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BA26-A44F-2645-9A88-F33CCA66A3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7F2A-BA9B-8A47-B128-6E393DE1B49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BA26-A44F-2645-9A88-F33CCA66A3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7F2A-BA9B-8A47-B128-6E393DE1B49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BA26-A44F-2645-9A88-F33CCA66A3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7F2A-BA9B-8A47-B128-6E393DE1B49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BA26-A44F-2645-9A88-F33CCA66A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9BB67F2A-BA9B-8A47-B128-6E393DE1B49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1C19BA26-A44F-2645-9A88-F33CCA66A3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Relationship Id="rId3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Sparrow</a:t>
            </a:r>
            <a:endParaRPr lang="en-US" dirty="0"/>
          </a:p>
        </p:txBody>
      </p:sp>
      <p:pic>
        <p:nvPicPr>
          <p:cNvPr id="7" name="Content Placeholder 6" descr="House_Sparrow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7597" b="-17597"/>
          <a:stretch>
            <a:fillRect/>
          </a:stretch>
        </p:blipFill>
        <p:spPr/>
      </p:pic>
      <p:pic>
        <p:nvPicPr>
          <p:cNvPr id="8" name="Content Placeholder 7" descr="House_Sparrow,_England_-_May_09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2443" b="-12443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978335" y="2286000"/>
            <a:ext cx="68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35683" y="2286000"/>
            <a:ext cx="89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Starling or Grackle?</a:t>
            </a:r>
            <a:endParaRPr lang="en-US" dirty="0"/>
          </a:p>
        </p:txBody>
      </p:sp>
      <p:pic>
        <p:nvPicPr>
          <p:cNvPr id="5" name="Content Placeholder 4" descr="european_starling_MG_074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8682" b="-28682"/>
          <a:stretch>
            <a:fillRect/>
          </a:stretch>
        </p:blipFill>
        <p:spPr/>
      </p:pic>
      <p:pic>
        <p:nvPicPr>
          <p:cNvPr id="6" name="Content Placeholder 5" descr="common-grackle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5353" b="-25353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157111" y="25400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European Starling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31556" y="2540000"/>
            <a:ext cx="195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Grackle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Jay &amp; </a:t>
            </a:r>
            <a:br>
              <a:rPr lang="en-US" dirty="0" smtClean="0"/>
            </a:br>
            <a:r>
              <a:rPr lang="en-US" dirty="0" smtClean="0"/>
              <a:t>American Crow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1332" y="23839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Jay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31308" y="238392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American Crow</a:t>
            </a:r>
            <a:endParaRPr lang="en-US" dirty="0"/>
          </a:p>
        </p:txBody>
      </p:sp>
      <p:pic>
        <p:nvPicPr>
          <p:cNvPr id="11" name="Content Placeholder 10" descr="blue_jay_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" r="9997"/>
          <a:stretch>
            <a:fillRect/>
          </a:stretch>
        </p:blipFill>
        <p:spPr>
          <a:xfrm>
            <a:off x="1241332" y="2897499"/>
            <a:ext cx="3075172" cy="3228664"/>
          </a:xfrm>
        </p:spPr>
      </p:pic>
      <p:pic>
        <p:nvPicPr>
          <p:cNvPr id="12" name="Content Placeholder 11" descr="American_Crow_SanDiego_RWD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r="14279"/>
          <a:stretch>
            <a:fillRect/>
          </a:stretch>
        </p:blipFill>
        <p:spPr>
          <a:xfrm>
            <a:off x="4831307" y="2897500"/>
            <a:ext cx="3075171" cy="3228664"/>
          </a:xfrm>
        </p:spPr>
      </p:pic>
    </p:spTree>
    <p:extLst>
      <p:ext uri="{BB962C8B-B14F-4D97-AF65-F5344CB8AC3E}">
        <p14:creationId xmlns:p14="http://schemas.microsoft.com/office/powerpoint/2010/main" val="232506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Pigeons</a:t>
            </a:r>
            <a:endParaRPr lang="en-US" dirty="0"/>
          </a:p>
        </p:txBody>
      </p:sp>
      <p:pic>
        <p:nvPicPr>
          <p:cNvPr id="5" name="Content Placeholder 4" descr="stewarts-pest-control-pigeo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8880" b="-28880"/>
          <a:stretch>
            <a:fillRect/>
          </a:stretch>
        </p:blipFill>
        <p:spPr/>
      </p:pic>
      <p:pic>
        <p:nvPicPr>
          <p:cNvPr id="6" name="Content Placeholder 5" descr="rock-pigeon_13593_600x45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3326" b="-33326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Pigeon or Dove?</a:t>
            </a:r>
            <a:endParaRPr lang="en-US" dirty="0"/>
          </a:p>
        </p:txBody>
      </p:sp>
      <p:pic>
        <p:nvPicPr>
          <p:cNvPr id="5" name="Content Placeholder 4" descr="stewarts-pest-control-pigeo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8880" b="-28880"/>
          <a:stretch>
            <a:fillRect/>
          </a:stretch>
        </p:blipFill>
        <p:spPr/>
      </p:pic>
      <p:pic>
        <p:nvPicPr>
          <p:cNvPr id="6" name="Content Placeholder 5" descr="mourning-dove_usfws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8519" b="-28519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382889" y="22860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Pigeon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21111" y="2286000"/>
            <a:ext cx="176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Mourning Dove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Dark-eyed Junco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0000" y="2286000"/>
            <a:ext cx="68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46889" y="2286000"/>
            <a:ext cx="89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  <p:pic>
        <p:nvPicPr>
          <p:cNvPr id="4" name="Content Placeholder 3" descr="DarkEyedJunco0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94" b="-19994"/>
          <a:stretch>
            <a:fillRect/>
          </a:stretch>
        </p:blipFill>
        <p:spPr>
          <a:xfrm>
            <a:off x="1367880" y="2655332"/>
            <a:ext cx="2948624" cy="3095800"/>
          </a:xfrm>
        </p:spPr>
      </p:pic>
      <p:pic>
        <p:nvPicPr>
          <p:cNvPr id="12" name="Content Placeholder 11" descr="dark_eyed_junco_7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738" b="-27738"/>
          <a:stretch>
            <a:fillRect/>
          </a:stretch>
        </p:blipFill>
        <p:spPr>
          <a:xfrm>
            <a:off x="4831309" y="2530215"/>
            <a:ext cx="3194050" cy="335347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Cardinal</a:t>
            </a:r>
            <a:endParaRPr lang="en-US" dirty="0"/>
          </a:p>
        </p:txBody>
      </p:sp>
      <p:pic>
        <p:nvPicPr>
          <p:cNvPr id="5" name="Content Placeholder 4" descr="NorthernCardinal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326" r="-3326"/>
          <a:stretch>
            <a:fillRect/>
          </a:stretch>
        </p:blipFill>
        <p:spPr/>
      </p:pic>
      <p:pic>
        <p:nvPicPr>
          <p:cNvPr id="6" name="Content Placeholder 5" descr="Northern_Cardinal_Female-2752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9994" b="-19994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6178958" y="2372336"/>
            <a:ext cx="89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Finch</a:t>
            </a:r>
            <a:endParaRPr lang="en-US" dirty="0"/>
          </a:p>
        </p:txBody>
      </p:sp>
      <p:pic>
        <p:nvPicPr>
          <p:cNvPr id="5" name="Content Placeholder 4" descr="House_Finch_-_Cabin_20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2261" b="-32261"/>
          <a:stretch>
            <a:fillRect/>
          </a:stretch>
        </p:blipFill>
        <p:spPr/>
      </p:pic>
      <p:pic>
        <p:nvPicPr>
          <p:cNvPr id="6" name="Content Placeholder 5" descr="HouseFinch3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7628" b="-27628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630558" y="2608485"/>
            <a:ext cx="68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536" y="2608485"/>
            <a:ext cx="89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Mallard</a:t>
            </a:r>
            <a:endParaRPr lang="en-US" dirty="0"/>
          </a:p>
        </p:txBody>
      </p:sp>
      <p:pic>
        <p:nvPicPr>
          <p:cNvPr id="5" name="Content Placeholder 4" descr="mallard_glam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2182" b="-22182"/>
          <a:stretch>
            <a:fillRect/>
          </a:stretch>
        </p:blipFill>
        <p:spPr/>
      </p:pic>
      <p:pic>
        <p:nvPicPr>
          <p:cNvPr id="6" name="Content Placeholder 5" descr="images.jpe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5554" b="-15554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767869" y="2286000"/>
            <a:ext cx="68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13286" y="2286000"/>
            <a:ext cx="89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Goldfinch</a:t>
            </a:r>
            <a:endParaRPr lang="en-US" dirty="0"/>
          </a:p>
        </p:txBody>
      </p:sp>
      <p:pic>
        <p:nvPicPr>
          <p:cNvPr id="6" name="Content Placeholder 5" descr="American-goldfinch-fema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9019" b="-9019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510412" y="2101334"/>
            <a:ext cx="1551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Summer male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26735" y="2101334"/>
            <a:ext cx="253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Winter male and female</a:t>
            </a:r>
            <a:endParaRPr lang="en-US" dirty="0"/>
          </a:p>
        </p:txBody>
      </p:sp>
      <p:pic>
        <p:nvPicPr>
          <p:cNvPr id="4" name="Content Placeholder 3" descr="American-Goldfinch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r="20236"/>
          <a:stretch>
            <a:fillRect/>
          </a:stretch>
        </p:blipFill>
        <p:spPr>
          <a:xfrm>
            <a:off x="834790" y="2470666"/>
            <a:ext cx="3481713" cy="365549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Females: House Sparrow vs. House Finch</a:t>
            </a:r>
            <a:endParaRPr lang="en-US" dirty="0"/>
          </a:p>
        </p:txBody>
      </p:sp>
      <p:pic>
        <p:nvPicPr>
          <p:cNvPr id="5" name="Content Placeholder 5" descr="HouseFinch30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-27628" b="-27628"/>
          <a:stretch>
            <a:fillRect/>
          </a:stretch>
        </p:blipFill>
        <p:spPr>
          <a:xfrm>
            <a:off x="5211779" y="2286000"/>
            <a:ext cx="3657600" cy="3840163"/>
          </a:xfrm>
        </p:spPr>
      </p:pic>
      <p:pic>
        <p:nvPicPr>
          <p:cNvPr id="6" name="Content Placeholder 7" descr="House_Sparrow,_England_-_May_09.jpg"/>
          <p:cNvPicPr>
            <a:picLocks noChangeAspect="1"/>
          </p:cNvPicPr>
          <p:nvPr/>
        </p:nvPicPr>
        <p:blipFill>
          <a:blip r:embed="rId3"/>
          <a:srcRect t="-12443" b="-12443"/>
          <a:stretch>
            <a:fillRect/>
          </a:stretch>
        </p:blipFill>
        <p:spPr>
          <a:xfrm>
            <a:off x="658813" y="2655332"/>
            <a:ext cx="3657600" cy="3840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0672" y="22860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House Sparrow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5324" y="2286000"/>
            <a:ext cx="144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House Finch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Nuthatch vs. Chickadee</a:t>
            </a:r>
            <a:endParaRPr lang="en-US" dirty="0"/>
          </a:p>
        </p:txBody>
      </p:sp>
      <p:pic>
        <p:nvPicPr>
          <p:cNvPr id="5" name="Content Placeholder 4" descr="white-breasted-nuthatch-on-log-rondeua-ont-_h2d069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8804" b="-28804"/>
          <a:stretch>
            <a:fillRect/>
          </a:stretch>
        </p:blipFill>
        <p:spPr/>
      </p:pic>
      <p:pic>
        <p:nvPicPr>
          <p:cNvPr id="6" name="Content Placeholder 5" descr="black-capped-chickadee-lg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8324" b="-18324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012663" y="2286000"/>
            <a:ext cx="2652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White-breasted Nuthatch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80477" y="2286000"/>
            <a:ext cx="2578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Black-capped Chickadee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Woodpeckers: Male vs. Female</a:t>
            </a:r>
            <a:endParaRPr lang="en-US" dirty="0"/>
          </a:p>
        </p:txBody>
      </p:sp>
      <p:pic>
        <p:nvPicPr>
          <p:cNvPr id="5" name="Content Placeholder 4" descr="Unknown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42880" r="-42880"/>
          <a:stretch>
            <a:fillRect/>
          </a:stretch>
        </p:blipFill>
        <p:spPr/>
      </p:pic>
      <p:pic>
        <p:nvPicPr>
          <p:cNvPr id="6" name="Content Placeholder 5" descr="mcqueen_dowwoo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23238" r="-23238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Hairy vs. Downy Woodpecker</a:t>
            </a:r>
            <a:endParaRPr lang="en-US" dirty="0"/>
          </a:p>
        </p:txBody>
      </p:sp>
      <p:pic>
        <p:nvPicPr>
          <p:cNvPr id="6" name="Content Placeholder 5" descr="hairy_woodpecker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3667" r="-23667"/>
          <a:stretch>
            <a:fillRect/>
          </a:stretch>
        </p:blipFill>
        <p:spPr>
          <a:xfrm>
            <a:off x="658904" y="2715027"/>
            <a:ext cx="3657600" cy="3840163"/>
          </a:xfrm>
        </p:spPr>
      </p:pic>
      <p:pic>
        <p:nvPicPr>
          <p:cNvPr id="5" name="Content Placeholder 4" descr="Downy_Woodpecker_b52-1-171_l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9471" r="-9471"/>
          <a:stretch>
            <a:fillRect/>
          </a:stretch>
        </p:blipFill>
        <p:spPr>
          <a:xfrm>
            <a:off x="4831308" y="2715027"/>
            <a:ext cx="3657600" cy="3840163"/>
          </a:xfrm>
        </p:spPr>
      </p:pic>
      <p:sp>
        <p:nvSpPr>
          <p:cNvPr id="7" name="TextBox 6"/>
          <p:cNvSpPr txBox="1"/>
          <p:nvPr/>
        </p:nvSpPr>
        <p:spPr>
          <a:xfrm>
            <a:off x="1596231" y="2179458"/>
            <a:ext cx="204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Hairy Woodpecker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86442" y="2179458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Downy Woodpecker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61</TotalTime>
  <Words>90</Words>
  <Application>Microsoft Macintosh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Codex</vt:lpstr>
      <vt:lpstr>House Sparrow</vt:lpstr>
      <vt:lpstr>Northern Cardinal</vt:lpstr>
      <vt:lpstr>House Finch</vt:lpstr>
      <vt:lpstr>Mallard</vt:lpstr>
      <vt:lpstr>American Goldfinch</vt:lpstr>
      <vt:lpstr>Females: House Sparrow vs. House Finch</vt:lpstr>
      <vt:lpstr>Nuthatch vs. Chickadee</vt:lpstr>
      <vt:lpstr>Woodpeckers: Male vs. Female</vt:lpstr>
      <vt:lpstr>Hairy vs. Downy Woodpecker</vt:lpstr>
      <vt:lpstr>Starling or Grackle?</vt:lpstr>
      <vt:lpstr>Blue Jay &amp;  American Crow</vt:lpstr>
      <vt:lpstr>Pigeons</vt:lpstr>
      <vt:lpstr>Pigeon or Dove?</vt:lpstr>
      <vt:lpstr>Dark-eyed Junco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 Sparrow</dc:title>
  <dc:creator>Neal Mundahl</dc:creator>
  <cp:lastModifiedBy>local_admin Mundahl</cp:lastModifiedBy>
  <cp:revision>5</cp:revision>
  <dcterms:created xsi:type="dcterms:W3CDTF">2013-02-03T16:53:48Z</dcterms:created>
  <dcterms:modified xsi:type="dcterms:W3CDTF">2015-01-20T13:09:27Z</dcterms:modified>
</cp:coreProperties>
</file>