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42"/>
  </p:notesMasterIdLst>
  <p:sldIdLst>
    <p:sldId id="810" r:id="rId2"/>
    <p:sldId id="811" r:id="rId3"/>
    <p:sldId id="812" r:id="rId4"/>
    <p:sldId id="814" r:id="rId5"/>
    <p:sldId id="815" r:id="rId6"/>
    <p:sldId id="816" r:id="rId7"/>
    <p:sldId id="817" r:id="rId8"/>
    <p:sldId id="818" r:id="rId9"/>
    <p:sldId id="762" r:id="rId10"/>
    <p:sldId id="763" r:id="rId11"/>
    <p:sldId id="774" r:id="rId12"/>
    <p:sldId id="764" r:id="rId13"/>
    <p:sldId id="835" r:id="rId14"/>
    <p:sldId id="773" r:id="rId15"/>
    <p:sldId id="787" r:id="rId16"/>
    <p:sldId id="766" r:id="rId17"/>
    <p:sldId id="769" r:id="rId18"/>
    <p:sldId id="807" r:id="rId19"/>
    <p:sldId id="813" r:id="rId20"/>
    <p:sldId id="775" r:id="rId21"/>
    <p:sldId id="776" r:id="rId22"/>
    <p:sldId id="806" r:id="rId23"/>
    <p:sldId id="808" r:id="rId24"/>
    <p:sldId id="809" r:id="rId25"/>
    <p:sldId id="819" r:id="rId26"/>
    <p:sldId id="820" r:id="rId27"/>
    <p:sldId id="821" r:id="rId28"/>
    <p:sldId id="822" r:id="rId29"/>
    <p:sldId id="823" r:id="rId30"/>
    <p:sldId id="824" r:id="rId31"/>
    <p:sldId id="825" r:id="rId32"/>
    <p:sldId id="826" r:id="rId33"/>
    <p:sldId id="827" r:id="rId34"/>
    <p:sldId id="828" r:id="rId35"/>
    <p:sldId id="829" r:id="rId36"/>
    <p:sldId id="830" r:id="rId37"/>
    <p:sldId id="831" r:id="rId38"/>
    <p:sldId id="832" r:id="rId39"/>
    <p:sldId id="834" r:id="rId40"/>
    <p:sldId id="833" r:id="rId41"/>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0"/>
  </p:normalViewPr>
  <p:slideViewPr>
    <p:cSldViewPr>
      <p:cViewPr varScale="1">
        <p:scale>
          <a:sx n="112" d="100"/>
          <a:sy n="112" d="100"/>
        </p:scale>
        <p:origin x="16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719AE5FA-CA6C-C547-9E0C-79558769BCE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901123" name="Rectangle 3">
            <a:extLst>
              <a:ext uri="{FF2B5EF4-FFF2-40B4-BE49-F238E27FC236}">
                <a16:creationId xmlns:a16="http://schemas.microsoft.com/office/drawing/2014/main" id="{BC2B297B-10B1-7449-A4FA-A66C5270206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01124" name="Rectangle 4">
            <a:extLst>
              <a:ext uri="{FF2B5EF4-FFF2-40B4-BE49-F238E27FC236}">
                <a16:creationId xmlns:a16="http://schemas.microsoft.com/office/drawing/2014/main" id="{64430557-C452-6343-AB03-8CEC0BEE3D1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1125" name="Rectangle 5">
            <a:extLst>
              <a:ext uri="{FF2B5EF4-FFF2-40B4-BE49-F238E27FC236}">
                <a16:creationId xmlns:a16="http://schemas.microsoft.com/office/drawing/2014/main" id="{3A7EFC44-12DC-6842-9C29-0FB5629E3DF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26" name="Rectangle 6">
            <a:extLst>
              <a:ext uri="{FF2B5EF4-FFF2-40B4-BE49-F238E27FC236}">
                <a16:creationId xmlns:a16="http://schemas.microsoft.com/office/drawing/2014/main" id="{7E991FA0-D6A4-AE47-B6CF-5642AA4A2ED6}"/>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901127" name="Rectangle 7">
            <a:extLst>
              <a:ext uri="{FF2B5EF4-FFF2-40B4-BE49-F238E27FC236}">
                <a16:creationId xmlns:a16="http://schemas.microsoft.com/office/drawing/2014/main" id="{E2896C33-4901-D140-AE27-E42FF5C49ED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FE1A7FC-9C7E-674C-95F4-ED3FC9780EB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9EDB6A-ED57-C94E-B135-85F291DAB6BA}"/>
              </a:ext>
            </a:extLst>
          </p:cNvPr>
          <p:cNvSpPr>
            <a:spLocks noGrp="1" noChangeArrowheads="1"/>
          </p:cNvSpPr>
          <p:nvPr>
            <p:ph type="sldNum" sz="quarter" idx="5"/>
          </p:nvPr>
        </p:nvSpPr>
        <p:spPr>
          <a:ln/>
        </p:spPr>
        <p:txBody>
          <a:bodyPr/>
          <a:lstStyle/>
          <a:p>
            <a:fld id="{D29F900D-2D26-0A47-BD10-C908CDA0D2C1}" type="slidenum">
              <a:rPr lang="en-US" altLang="en-US"/>
              <a:pPr/>
              <a:t>1</a:t>
            </a:fld>
            <a:endParaRPr lang="en-US" altLang="en-US"/>
          </a:p>
        </p:txBody>
      </p:sp>
      <p:sp>
        <p:nvSpPr>
          <p:cNvPr id="902146" name="Rectangle 2">
            <a:extLst>
              <a:ext uri="{FF2B5EF4-FFF2-40B4-BE49-F238E27FC236}">
                <a16:creationId xmlns:a16="http://schemas.microsoft.com/office/drawing/2014/main" id="{8A6D702A-7C93-E740-A3C5-FB1782C6F4AA}"/>
              </a:ext>
            </a:extLst>
          </p:cNvPr>
          <p:cNvSpPr>
            <a:spLocks noGrp="1" noRot="1" noChangeAspect="1" noChangeArrowheads="1" noTextEdit="1"/>
          </p:cNvSpPr>
          <p:nvPr>
            <p:ph type="sldImg"/>
          </p:nvPr>
        </p:nvSpPr>
        <p:spPr>
          <a:ln/>
        </p:spPr>
      </p:sp>
      <p:sp>
        <p:nvSpPr>
          <p:cNvPr id="902147" name="Rectangle 3">
            <a:extLst>
              <a:ext uri="{FF2B5EF4-FFF2-40B4-BE49-F238E27FC236}">
                <a16:creationId xmlns:a16="http://schemas.microsoft.com/office/drawing/2014/main" id="{EEB8F445-915F-5741-A486-CB7A03F859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C43911-58EF-F74F-B6B5-CD12F0FF9FF1}"/>
              </a:ext>
            </a:extLst>
          </p:cNvPr>
          <p:cNvSpPr>
            <a:spLocks noGrp="1" noChangeArrowheads="1"/>
          </p:cNvSpPr>
          <p:nvPr>
            <p:ph type="sldNum" sz="quarter" idx="5"/>
          </p:nvPr>
        </p:nvSpPr>
        <p:spPr>
          <a:ln/>
        </p:spPr>
        <p:txBody>
          <a:bodyPr/>
          <a:lstStyle/>
          <a:p>
            <a:fld id="{4773CC7D-8026-EE4D-968C-A81DAF12E866}" type="slidenum">
              <a:rPr lang="en-US" altLang="en-US"/>
              <a:pPr/>
              <a:t>10</a:t>
            </a:fld>
            <a:endParaRPr lang="en-US" altLang="en-US"/>
          </a:p>
        </p:txBody>
      </p:sp>
      <p:sp>
        <p:nvSpPr>
          <p:cNvPr id="911362" name="Rectangle 2">
            <a:extLst>
              <a:ext uri="{FF2B5EF4-FFF2-40B4-BE49-F238E27FC236}">
                <a16:creationId xmlns:a16="http://schemas.microsoft.com/office/drawing/2014/main" id="{E17D2D01-5BB8-9846-8791-2FF3CAEABDEE}"/>
              </a:ext>
            </a:extLst>
          </p:cNvPr>
          <p:cNvSpPr>
            <a:spLocks noGrp="1" noRot="1" noChangeAspect="1" noChangeArrowheads="1" noTextEdit="1"/>
          </p:cNvSpPr>
          <p:nvPr>
            <p:ph type="sldImg"/>
          </p:nvPr>
        </p:nvSpPr>
        <p:spPr>
          <a:ln/>
        </p:spPr>
      </p:sp>
      <p:sp>
        <p:nvSpPr>
          <p:cNvPr id="911363" name="Rectangle 3">
            <a:extLst>
              <a:ext uri="{FF2B5EF4-FFF2-40B4-BE49-F238E27FC236}">
                <a16:creationId xmlns:a16="http://schemas.microsoft.com/office/drawing/2014/main" id="{7CE40036-1C62-C346-A838-6F2A8E631D4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012888-66FA-BF47-BD0F-BCBE55F14A58}"/>
              </a:ext>
            </a:extLst>
          </p:cNvPr>
          <p:cNvSpPr>
            <a:spLocks noGrp="1" noChangeArrowheads="1"/>
          </p:cNvSpPr>
          <p:nvPr>
            <p:ph type="sldNum" sz="quarter" idx="5"/>
          </p:nvPr>
        </p:nvSpPr>
        <p:spPr>
          <a:ln/>
        </p:spPr>
        <p:txBody>
          <a:bodyPr/>
          <a:lstStyle/>
          <a:p>
            <a:fld id="{E2A0BB8E-205C-BB4E-A455-A3C3ECDE7855}" type="slidenum">
              <a:rPr lang="en-US" altLang="en-US"/>
              <a:pPr/>
              <a:t>11</a:t>
            </a:fld>
            <a:endParaRPr lang="en-US" altLang="en-US"/>
          </a:p>
        </p:txBody>
      </p:sp>
      <p:sp>
        <p:nvSpPr>
          <p:cNvPr id="912386" name="Rectangle 2">
            <a:extLst>
              <a:ext uri="{FF2B5EF4-FFF2-40B4-BE49-F238E27FC236}">
                <a16:creationId xmlns:a16="http://schemas.microsoft.com/office/drawing/2014/main" id="{E541A748-D42D-7E48-9EAF-75613698397E}"/>
              </a:ext>
            </a:extLst>
          </p:cNvPr>
          <p:cNvSpPr>
            <a:spLocks noGrp="1" noRot="1" noChangeAspect="1" noChangeArrowheads="1" noTextEdit="1"/>
          </p:cNvSpPr>
          <p:nvPr>
            <p:ph type="sldImg"/>
          </p:nvPr>
        </p:nvSpPr>
        <p:spPr>
          <a:ln/>
        </p:spPr>
      </p:sp>
      <p:sp>
        <p:nvSpPr>
          <p:cNvPr id="912387" name="Rectangle 3">
            <a:extLst>
              <a:ext uri="{FF2B5EF4-FFF2-40B4-BE49-F238E27FC236}">
                <a16:creationId xmlns:a16="http://schemas.microsoft.com/office/drawing/2014/main" id="{DD979AA0-B767-2743-A0AF-7149C562E1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A2C8A1-7232-EF45-98E8-1EF744CC3691}"/>
              </a:ext>
            </a:extLst>
          </p:cNvPr>
          <p:cNvSpPr>
            <a:spLocks noGrp="1" noChangeArrowheads="1"/>
          </p:cNvSpPr>
          <p:nvPr>
            <p:ph type="sldNum" sz="quarter" idx="5"/>
          </p:nvPr>
        </p:nvSpPr>
        <p:spPr>
          <a:ln/>
        </p:spPr>
        <p:txBody>
          <a:bodyPr/>
          <a:lstStyle/>
          <a:p>
            <a:fld id="{2E97279D-FF74-6F48-981C-6C936DD0A961}" type="slidenum">
              <a:rPr lang="en-US" altLang="en-US"/>
              <a:pPr/>
              <a:t>12</a:t>
            </a:fld>
            <a:endParaRPr lang="en-US" altLang="en-US"/>
          </a:p>
        </p:txBody>
      </p:sp>
      <p:sp>
        <p:nvSpPr>
          <p:cNvPr id="913410" name="Rectangle 2">
            <a:extLst>
              <a:ext uri="{FF2B5EF4-FFF2-40B4-BE49-F238E27FC236}">
                <a16:creationId xmlns:a16="http://schemas.microsoft.com/office/drawing/2014/main" id="{BE608D37-FFC2-234D-AA34-2B633FBBD7A5}"/>
              </a:ext>
            </a:extLst>
          </p:cNvPr>
          <p:cNvSpPr>
            <a:spLocks noGrp="1" noRot="1" noChangeAspect="1" noChangeArrowheads="1" noTextEdit="1"/>
          </p:cNvSpPr>
          <p:nvPr>
            <p:ph type="sldImg"/>
          </p:nvPr>
        </p:nvSpPr>
        <p:spPr>
          <a:ln/>
        </p:spPr>
      </p:sp>
      <p:sp>
        <p:nvSpPr>
          <p:cNvPr id="913411" name="Rectangle 3">
            <a:extLst>
              <a:ext uri="{FF2B5EF4-FFF2-40B4-BE49-F238E27FC236}">
                <a16:creationId xmlns:a16="http://schemas.microsoft.com/office/drawing/2014/main" id="{9DE7267B-AB6D-944B-81A1-E8E0D7CE13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6220A4-6476-5243-A458-491F8EF28EA4}"/>
              </a:ext>
            </a:extLst>
          </p:cNvPr>
          <p:cNvSpPr>
            <a:spLocks noGrp="1" noChangeArrowheads="1"/>
          </p:cNvSpPr>
          <p:nvPr>
            <p:ph type="sldNum" sz="quarter" idx="5"/>
          </p:nvPr>
        </p:nvSpPr>
        <p:spPr>
          <a:ln/>
        </p:spPr>
        <p:txBody>
          <a:bodyPr/>
          <a:lstStyle/>
          <a:p>
            <a:fld id="{6516FDBA-6C25-174A-8B6B-6715D7294EEC}" type="slidenum">
              <a:rPr lang="en-US" altLang="en-US"/>
              <a:pPr/>
              <a:t>14</a:t>
            </a:fld>
            <a:endParaRPr lang="en-US" altLang="en-US"/>
          </a:p>
        </p:txBody>
      </p:sp>
      <p:sp>
        <p:nvSpPr>
          <p:cNvPr id="914434" name="Rectangle 2">
            <a:extLst>
              <a:ext uri="{FF2B5EF4-FFF2-40B4-BE49-F238E27FC236}">
                <a16:creationId xmlns:a16="http://schemas.microsoft.com/office/drawing/2014/main" id="{374C7D56-3605-B740-A1BC-7475FB43CDE0}"/>
              </a:ext>
            </a:extLst>
          </p:cNvPr>
          <p:cNvSpPr>
            <a:spLocks noGrp="1" noRot="1" noChangeAspect="1" noChangeArrowheads="1" noTextEdit="1"/>
          </p:cNvSpPr>
          <p:nvPr>
            <p:ph type="sldImg"/>
          </p:nvPr>
        </p:nvSpPr>
        <p:spPr>
          <a:ln/>
        </p:spPr>
      </p:sp>
      <p:sp>
        <p:nvSpPr>
          <p:cNvPr id="914435" name="Rectangle 3">
            <a:extLst>
              <a:ext uri="{FF2B5EF4-FFF2-40B4-BE49-F238E27FC236}">
                <a16:creationId xmlns:a16="http://schemas.microsoft.com/office/drawing/2014/main" id="{F005687C-5BDC-4041-B61D-B03A465399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1762DD-D513-8E4E-BAAF-C9A329C14C69}"/>
              </a:ext>
            </a:extLst>
          </p:cNvPr>
          <p:cNvSpPr>
            <a:spLocks noGrp="1" noChangeArrowheads="1"/>
          </p:cNvSpPr>
          <p:nvPr>
            <p:ph type="sldNum" sz="quarter" idx="5"/>
          </p:nvPr>
        </p:nvSpPr>
        <p:spPr>
          <a:ln/>
        </p:spPr>
        <p:txBody>
          <a:bodyPr/>
          <a:lstStyle/>
          <a:p>
            <a:fld id="{FF4B3F34-C0CD-9E4E-8D60-A04440610C7B}" type="slidenum">
              <a:rPr lang="en-US" altLang="en-US"/>
              <a:pPr/>
              <a:t>15</a:t>
            </a:fld>
            <a:endParaRPr lang="en-US" altLang="en-US"/>
          </a:p>
        </p:txBody>
      </p:sp>
      <p:sp>
        <p:nvSpPr>
          <p:cNvPr id="915458" name="Rectangle 2">
            <a:extLst>
              <a:ext uri="{FF2B5EF4-FFF2-40B4-BE49-F238E27FC236}">
                <a16:creationId xmlns:a16="http://schemas.microsoft.com/office/drawing/2014/main" id="{94F6D25A-D41C-2647-97B7-ADE9A0E87D6B}"/>
              </a:ext>
            </a:extLst>
          </p:cNvPr>
          <p:cNvSpPr>
            <a:spLocks noGrp="1" noRot="1" noChangeAspect="1" noChangeArrowheads="1" noTextEdit="1"/>
          </p:cNvSpPr>
          <p:nvPr>
            <p:ph type="sldImg"/>
          </p:nvPr>
        </p:nvSpPr>
        <p:spPr>
          <a:ln/>
        </p:spPr>
      </p:sp>
      <p:sp>
        <p:nvSpPr>
          <p:cNvPr id="915459" name="Rectangle 3">
            <a:extLst>
              <a:ext uri="{FF2B5EF4-FFF2-40B4-BE49-F238E27FC236}">
                <a16:creationId xmlns:a16="http://schemas.microsoft.com/office/drawing/2014/main" id="{AFAC2DE7-CD29-D54A-8CED-09910BD5F70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2DB143-2815-6042-A321-DCF76611EE35}"/>
              </a:ext>
            </a:extLst>
          </p:cNvPr>
          <p:cNvSpPr>
            <a:spLocks noGrp="1" noChangeArrowheads="1"/>
          </p:cNvSpPr>
          <p:nvPr>
            <p:ph type="sldNum" sz="quarter" idx="5"/>
          </p:nvPr>
        </p:nvSpPr>
        <p:spPr>
          <a:ln/>
        </p:spPr>
        <p:txBody>
          <a:bodyPr/>
          <a:lstStyle/>
          <a:p>
            <a:fld id="{1A54B4F0-E5A8-204B-9D41-1D70636704FE}" type="slidenum">
              <a:rPr lang="en-US" altLang="en-US"/>
              <a:pPr/>
              <a:t>16</a:t>
            </a:fld>
            <a:endParaRPr lang="en-US" altLang="en-US"/>
          </a:p>
        </p:txBody>
      </p:sp>
      <p:sp>
        <p:nvSpPr>
          <p:cNvPr id="916482" name="Rectangle 2">
            <a:extLst>
              <a:ext uri="{FF2B5EF4-FFF2-40B4-BE49-F238E27FC236}">
                <a16:creationId xmlns:a16="http://schemas.microsoft.com/office/drawing/2014/main" id="{31F6BA5B-1F57-594A-9B6F-AB6BBA216E62}"/>
              </a:ext>
            </a:extLst>
          </p:cNvPr>
          <p:cNvSpPr>
            <a:spLocks noGrp="1" noRot="1" noChangeAspect="1" noChangeArrowheads="1" noTextEdit="1"/>
          </p:cNvSpPr>
          <p:nvPr>
            <p:ph type="sldImg"/>
          </p:nvPr>
        </p:nvSpPr>
        <p:spPr>
          <a:ln/>
        </p:spPr>
      </p:sp>
      <p:sp>
        <p:nvSpPr>
          <p:cNvPr id="916483" name="Rectangle 3">
            <a:extLst>
              <a:ext uri="{FF2B5EF4-FFF2-40B4-BE49-F238E27FC236}">
                <a16:creationId xmlns:a16="http://schemas.microsoft.com/office/drawing/2014/main" id="{C839B69B-2D50-1547-9940-F41EBD88EFC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0920C8-3F1F-EE40-B70D-42126455F801}"/>
              </a:ext>
            </a:extLst>
          </p:cNvPr>
          <p:cNvSpPr>
            <a:spLocks noGrp="1" noChangeArrowheads="1"/>
          </p:cNvSpPr>
          <p:nvPr>
            <p:ph type="sldNum" sz="quarter" idx="5"/>
          </p:nvPr>
        </p:nvSpPr>
        <p:spPr>
          <a:ln/>
        </p:spPr>
        <p:txBody>
          <a:bodyPr/>
          <a:lstStyle/>
          <a:p>
            <a:fld id="{25F4A630-6C8E-7747-8328-44D56A12661F}" type="slidenum">
              <a:rPr lang="en-US" altLang="en-US"/>
              <a:pPr/>
              <a:t>17</a:t>
            </a:fld>
            <a:endParaRPr lang="en-US" altLang="en-US"/>
          </a:p>
        </p:txBody>
      </p:sp>
      <p:sp>
        <p:nvSpPr>
          <p:cNvPr id="917506" name="Rectangle 2">
            <a:extLst>
              <a:ext uri="{FF2B5EF4-FFF2-40B4-BE49-F238E27FC236}">
                <a16:creationId xmlns:a16="http://schemas.microsoft.com/office/drawing/2014/main" id="{A0231765-9812-1647-8015-ACE9C7C52E79}"/>
              </a:ext>
            </a:extLst>
          </p:cNvPr>
          <p:cNvSpPr>
            <a:spLocks noGrp="1" noRot="1" noChangeAspect="1" noChangeArrowheads="1" noTextEdit="1"/>
          </p:cNvSpPr>
          <p:nvPr>
            <p:ph type="sldImg"/>
          </p:nvPr>
        </p:nvSpPr>
        <p:spPr>
          <a:ln/>
        </p:spPr>
      </p:sp>
      <p:sp>
        <p:nvSpPr>
          <p:cNvPr id="917507" name="Rectangle 3">
            <a:extLst>
              <a:ext uri="{FF2B5EF4-FFF2-40B4-BE49-F238E27FC236}">
                <a16:creationId xmlns:a16="http://schemas.microsoft.com/office/drawing/2014/main" id="{C2AEF803-F95E-5C46-A6C3-4D746C3BA4B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94299A-0C49-5540-BFBF-B25EA2EAD146}"/>
              </a:ext>
            </a:extLst>
          </p:cNvPr>
          <p:cNvSpPr>
            <a:spLocks noGrp="1" noChangeArrowheads="1"/>
          </p:cNvSpPr>
          <p:nvPr>
            <p:ph type="sldNum" sz="quarter" idx="5"/>
          </p:nvPr>
        </p:nvSpPr>
        <p:spPr>
          <a:ln/>
        </p:spPr>
        <p:txBody>
          <a:bodyPr/>
          <a:lstStyle/>
          <a:p>
            <a:fld id="{08ED5066-0B1F-0144-AA6B-89A930005556}" type="slidenum">
              <a:rPr lang="en-US" altLang="en-US"/>
              <a:pPr/>
              <a:t>18</a:t>
            </a:fld>
            <a:endParaRPr lang="en-US" altLang="en-US"/>
          </a:p>
        </p:txBody>
      </p:sp>
      <p:sp>
        <p:nvSpPr>
          <p:cNvPr id="918530" name="Rectangle 2">
            <a:extLst>
              <a:ext uri="{FF2B5EF4-FFF2-40B4-BE49-F238E27FC236}">
                <a16:creationId xmlns:a16="http://schemas.microsoft.com/office/drawing/2014/main" id="{288B43B4-3AF0-EB4C-8AE5-D58DC1E5F137}"/>
              </a:ext>
            </a:extLst>
          </p:cNvPr>
          <p:cNvSpPr>
            <a:spLocks noGrp="1" noRot="1" noChangeAspect="1" noChangeArrowheads="1" noTextEdit="1"/>
          </p:cNvSpPr>
          <p:nvPr>
            <p:ph type="sldImg"/>
          </p:nvPr>
        </p:nvSpPr>
        <p:spPr>
          <a:ln/>
        </p:spPr>
      </p:sp>
      <p:sp>
        <p:nvSpPr>
          <p:cNvPr id="918531" name="Rectangle 3">
            <a:extLst>
              <a:ext uri="{FF2B5EF4-FFF2-40B4-BE49-F238E27FC236}">
                <a16:creationId xmlns:a16="http://schemas.microsoft.com/office/drawing/2014/main" id="{31B12AA0-8637-5946-B40E-A7842256FF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2D55D5-D882-4744-9399-18C1A3F68D59}"/>
              </a:ext>
            </a:extLst>
          </p:cNvPr>
          <p:cNvSpPr>
            <a:spLocks noGrp="1" noChangeArrowheads="1"/>
          </p:cNvSpPr>
          <p:nvPr>
            <p:ph type="sldNum" sz="quarter" idx="5"/>
          </p:nvPr>
        </p:nvSpPr>
        <p:spPr>
          <a:ln/>
        </p:spPr>
        <p:txBody>
          <a:bodyPr/>
          <a:lstStyle/>
          <a:p>
            <a:fld id="{77CBBF62-2F2D-DB4C-8D82-A58F5A954655}" type="slidenum">
              <a:rPr lang="en-US" altLang="en-US"/>
              <a:pPr/>
              <a:t>19</a:t>
            </a:fld>
            <a:endParaRPr lang="en-US" altLang="en-US"/>
          </a:p>
        </p:txBody>
      </p:sp>
      <p:sp>
        <p:nvSpPr>
          <p:cNvPr id="919554" name="Rectangle 2">
            <a:extLst>
              <a:ext uri="{FF2B5EF4-FFF2-40B4-BE49-F238E27FC236}">
                <a16:creationId xmlns:a16="http://schemas.microsoft.com/office/drawing/2014/main" id="{CBA5E4D5-E084-3744-9054-F403D892060F}"/>
              </a:ext>
            </a:extLst>
          </p:cNvPr>
          <p:cNvSpPr>
            <a:spLocks noGrp="1" noRot="1" noChangeAspect="1" noChangeArrowheads="1" noTextEdit="1"/>
          </p:cNvSpPr>
          <p:nvPr>
            <p:ph type="sldImg"/>
          </p:nvPr>
        </p:nvSpPr>
        <p:spPr>
          <a:ln/>
        </p:spPr>
      </p:sp>
      <p:sp>
        <p:nvSpPr>
          <p:cNvPr id="919555" name="Rectangle 3">
            <a:extLst>
              <a:ext uri="{FF2B5EF4-FFF2-40B4-BE49-F238E27FC236}">
                <a16:creationId xmlns:a16="http://schemas.microsoft.com/office/drawing/2014/main" id="{C16F1DED-F6CC-1E46-9A47-E6DBD2A40F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7D5A66-8966-6040-99C8-EF8D2224FB9F}"/>
              </a:ext>
            </a:extLst>
          </p:cNvPr>
          <p:cNvSpPr>
            <a:spLocks noGrp="1" noChangeArrowheads="1"/>
          </p:cNvSpPr>
          <p:nvPr>
            <p:ph type="sldNum" sz="quarter" idx="5"/>
          </p:nvPr>
        </p:nvSpPr>
        <p:spPr>
          <a:ln/>
        </p:spPr>
        <p:txBody>
          <a:bodyPr/>
          <a:lstStyle/>
          <a:p>
            <a:fld id="{6A230DD8-0E8C-8A40-8047-09892304943E}" type="slidenum">
              <a:rPr lang="en-US" altLang="en-US"/>
              <a:pPr/>
              <a:t>20</a:t>
            </a:fld>
            <a:endParaRPr lang="en-US" altLang="en-US"/>
          </a:p>
        </p:txBody>
      </p:sp>
      <p:sp>
        <p:nvSpPr>
          <p:cNvPr id="920578" name="Rectangle 2">
            <a:extLst>
              <a:ext uri="{FF2B5EF4-FFF2-40B4-BE49-F238E27FC236}">
                <a16:creationId xmlns:a16="http://schemas.microsoft.com/office/drawing/2014/main" id="{1283A4FC-9D55-DF4A-9B03-14917A32BB23}"/>
              </a:ext>
            </a:extLst>
          </p:cNvPr>
          <p:cNvSpPr>
            <a:spLocks noGrp="1" noRot="1" noChangeAspect="1" noChangeArrowheads="1" noTextEdit="1"/>
          </p:cNvSpPr>
          <p:nvPr>
            <p:ph type="sldImg"/>
          </p:nvPr>
        </p:nvSpPr>
        <p:spPr>
          <a:ln/>
        </p:spPr>
      </p:sp>
      <p:sp>
        <p:nvSpPr>
          <p:cNvPr id="920579" name="Rectangle 3">
            <a:extLst>
              <a:ext uri="{FF2B5EF4-FFF2-40B4-BE49-F238E27FC236}">
                <a16:creationId xmlns:a16="http://schemas.microsoft.com/office/drawing/2014/main" id="{C4A7BCF1-998D-E048-BA02-4033A22645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251D02-10AC-7D4E-8378-04795A2BE42C}"/>
              </a:ext>
            </a:extLst>
          </p:cNvPr>
          <p:cNvSpPr>
            <a:spLocks noGrp="1" noChangeArrowheads="1"/>
          </p:cNvSpPr>
          <p:nvPr>
            <p:ph type="sldNum" sz="quarter" idx="5"/>
          </p:nvPr>
        </p:nvSpPr>
        <p:spPr>
          <a:ln/>
        </p:spPr>
        <p:txBody>
          <a:bodyPr/>
          <a:lstStyle/>
          <a:p>
            <a:fld id="{201DE657-19F7-BE49-ABFF-5F1DF161F560}" type="slidenum">
              <a:rPr lang="en-US" altLang="en-US"/>
              <a:pPr/>
              <a:t>2</a:t>
            </a:fld>
            <a:endParaRPr lang="en-US" altLang="en-US"/>
          </a:p>
        </p:txBody>
      </p:sp>
      <p:sp>
        <p:nvSpPr>
          <p:cNvPr id="903170" name="Rectangle 2">
            <a:extLst>
              <a:ext uri="{FF2B5EF4-FFF2-40B4-BE49-F238E27FC236}">
                <a16:creationId xmlns:a16="http://schemas.microsoft.com/office/drawing/2014/main" id="{D7F2E439-09FB-F445-A868-002BD1678F15}"/>
              </a:ext>
            </a:extLst>
          </p:cNvPr>
          <p:cNvSpPr>
            <a:spLocks noGrp="1" noRot="1" noChangeAspect="1" noChangeArrowheads="1" noTextEdit="1"/>
          </p:cNvSpPr>
          <p:nvPr>
            <p:ph type="sldImg"/>
          </p:nvPr>
        </p:nvSpPr>
        <p:spPr>
          <a:ln/>
        </p:spPr>
      </p:sp>
      <p:sp>
        <p:nvSpPr>
          <p:cNvPr id="903171" name="Rectangle 3">
            <a:extLst>
              <a:ext uri="{FF2B5EF4-FFF2-40B4-BE49-F238E27FC236}">
                <a16:creationId xmlns:a16="http://schemas.microsoft.com/office/drawing/2014/main" id="{9D60808B-0AED-A343-92B8-6C7A9022CBB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87D93F-AD9D-7C44-A887-645B89BD1583}"/>
              </a:ext>
            </a:extLst>
          </p:cNvPr>
          <p:cNvSpPr>
            <a:spLocks noGrp="1" noChangeArrowheads="1"/>
          </p:cNvSpPr>
          <p:nvPr>
            <p:ph type="sldNum" sz="quarter" idx="5"/>
          </p:nvPr>
        </p:nvSpPr>
        <p:spPr>
          <a:ln/>
        </p:spPr>
        <p:txBody>
          <a:bodyPr/>
          <a:lstStyle/>
          <a:p>
            <a:fld id="{91C443FF-F530-5E47-B38A-DE08BAFF82F1}" type="slidenum">
              <a:rPr lang="en-US" altLang="en-US"/>
              <a:pPr/>
              <a:t>21</a:t>
            </a:fld>
            <a:endParaRPr lang="en-US" altLang="en-US"/>
          </a:p>
        </p:txBody>
      </p:sp>
      <p:sp>
        <p:nvSpPr>
          <p:cNvPr id="921602" name="Rectangle 2">
            <a:extLst>
              <a:ext uri="{FF2B5EF4-FFF2-40B4-BE49-F238E27FC236}">
                <a16:creationId xmlns:a16="http://schemas.microsoft.com/office/drawing/2014/main" id="{B2B1FCE2-BC34-B546-84C9-657B37093556}"/>
              </a:ext>
            </a:extLst>
          </p:cNvPr>
          <p:cNvSpPr>
            <a:spLocks noGrp="1" noRot="1" noChangeAspect="1" noChangeArrowheads="1" noTextEdit="1"/>
          </p:cNvSpPr>
          <p:nvPr>
            <p:ph type="sldImg"/>
          </p:nvPr>
        </p:nvSpPr>
        <p:spPr>
          <a:ln/>
        </p:spPr>
      </p:sp>
      <p:sp>
        <p:nvSpPr>
          <p:cNvPr id="921603" name="Rectangle 3">
            <a:extLst>
              <a:ext uri="{FF2B5EF4-FFF2-40B4-BE49-F238E27FC236}">
                <a16:creationId xmlns:a16="http://schemas.microsoft.com/office/drawing/2014/main" id="{8F68AB56-9C44-7B40-AD97-A822C574CFD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E0502F-99AA-C241-BC09-82186C3FE610}"/>
              </a:ext>
            </a:extLst>
          </p:cNvPr>
          <p:cNvSpPr>
            <a:spLocks noGrp="1" noChangeArrowheads="1"/>
          </p:cNvSpPr>
          <p:nvPr>
            <p:ph type="sldNum" sz="quarter" idx="5"/>
          </p:nvPr>
        </p:nvSpPr>
        <p:spPr>
          <a:ln/>
        </p:spPr>
        <p:txBody>
          <a:bodyPr/>
          <a:lstStyle/>
          <a:p>
            <a:fld id="{ED23FADD-1450-B549-A538-5D49728AD219}" type="slidenum">
              <a:rPr lang="en-US" altLang="en-US"/>
              <a:pPr/>
              <a:t>22</a:t>
            </a:fld>
            <a:endParaRPr lang="en-US" altLang="en-US"/>
          </a:p>
        </p:txBody>
      </p:sp>
      <p:sp>
        <p:nvSpPr>
          <p:cNvPr id="922626" name="Rectangle 2">
            <a:extLst>
              <a:ext uri="{FF2B5EF4-FFF2-40B4-BE49-F238E27FC236}">
                <a16:creationId xmlns:a16="http://schemas.microsoft.com/office/drawing/2014/main" id="{6229A27B-CA05-4946-AD0A-EFEB7F3E5905}"/>
              </a:ext>
            </a:extLst>
          </p:cNvPr>
          <p:cNvSpPr>
            <a:spLocks noGrp="1" noRot="1" noChangeAspect="1" noChangeArrowheads="1" noTextEdit="1"/>
          </p:cNvSpPr>
          <p:nvPr>
            <p:ph type="sldImg"/>
          </p:nvPr>
        </p:nvSpPr>
        <p:spPr>
          <a:ln/>
        </p:spPr>
      </p:sp>
      <p:sp>
        <p:nvSpPr>
          <p:cNvPr id="922627" name="Rectangle 3">
            <a:extLst>
              <a:ext uri="{FF2B5EF4-FFF2-40B4-BE49-F238E27FC236}">
                <a16:creationId xmlns:a16="http://schemas.microsoft.com/office/drawing/2014/main" id="{25702F3E-15D8-3843-898A-F0306424D76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371D8E-B57C-E743-AFFD-3043A5CD58F9}"/>
              </a:ext>
            </a:extLst>
          </p:cNvPr>
          <p:cNvSpPr>
            <a:spLocks noGrp="1" noChangeArrowheads="1"/>
          </p:cNvSpPr>
          <p:nvPr>
            <p:ph type="sldNum" sz="quarter" idx="5"/>
          </p:nvPr>
        </p:nvSpPr>
        <p:spPr>
          <a:ln/>
        </p:spPr>
        <p:txBody>
          <a:bodyPr/>
          <a:lstStyle/>
          <a:p>
            <a:fld id="{46F29F42-7231-5E4D-A734-1E5AAE3BB91A}" type="slidenum">
              <a:rPr lang="en-US" altLang="en-US"/>
              <a:pPr/>
              <a:t>23</a:t>
            </a:fld>
            <a:endParaRPr lang="en-US" altLang="en-US"/>
          </a:p>
        </p:txBody>
      </p:sp>
      <p:sp>
        <p:nvSpPr>
          <p:cNvPr id="923650" name="Rectangle 2">
            <a:extLst>
              <a:ext uri="{FF2B5EF4-FFF2-40B4-BE49-F238E27FC236}">
                <a16:creationId xmlns:a16="http://schemas.microsoft.com/office/drawing/2014/main" id="{6877BF89-66A9-6344-B38B-938FAC0E9315}"/>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A16BFD01-59BF-0249-AD3C-9778FF5B1E8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02120E-A173-C94F-A433-C1C1A08FE30E}"/>
              </a:ext>
            </a:extLst>
          </p:cNvPr>
          <p:cNvSpPr>
            <a:spLocks noGrp="1" noChangeArrowheads="1"/>
          </p:cNvSpPr>
          <p:nvPr>
            <p:ph type="sldNum" sz="quarter" idx="5"/>
          </p:nvPr>
        </p:nvSpPr>
        <p:spPr>
          <a:ln/>
        </p:spPr>
        <p:txBody>
          <a:bodyPr/>
          <a:lstStyle/>
          <a:p>
            <a:fld id="{8DEE571B-9E8B-9A48-9766-9708AAF14F53}" type="slidenum">
              <a:rPr lang="en-US" altLang="en-US"/>
              <a:pPr/>
              <a:t>24</a:t>
            </a:fld>
            <a:endParaRPr lang="en-US" altLang="en-US"/>
          </a:p>
        </p:txBody>
      </p:sp>
      <p:sp>
        <p:nvSpPr>
          <p:cNvPr id="924674" name="Rectangle 2">
            <a:extLst>
              <a:ext uri="{FF2B5EF4-FFF2-40B4-BE49-F238E27FC236}">
                <a16:creationId xmlns:a16="http://schemas.microsoft.com/office/drawing/2014/main" id="{59FA9680-8BBB-1C4F-B84B-D44A57855842}"/>
              </a:ext>
            </a:extLst>
          </p:cNvPr>
          <p:cNvSpPr>
            <a:spLocks noGrp="1" noRot="1" noChangeAspect="1" noChangeArrowheads="1" noTextEdit="1"/>
          </p:cNvSpPr>
          <p:nvPr>
            <p:ph type="sldImg"/>
          </p:nvPr>
        </p:nvSpPr>
        <p:spPr>
          <a:ln/>
        </p:spPr>
      </p:sp>
      <p:sp>
        <p:nvSpPr>
          <p:cNvPr id="924675" name="Rectangle 3">
            <a:extLst>
              <a:ext uri="{FF2B5EF4-FFF2-40B4-BE49-F238E27FC236}">
                <a16:creationId xmlns:a16="http://schemas.microsoft.com/office/drawing/2014/main" id="{BAA95576-85EB-3542-B814-6C1C14A324A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6CF019-1A32-1946-A329-E8D1810A58BC}"/>
              </a:ext>
            </a:extLst>
          </p:cNvPr>
          <p:cNvSpPr>
            <a:spLocks noGrp="1" noChangeArrowheads="1"/>
          </p:cNvSpPr>
          <p:nvPr>
            <p:ph type="sldNum" sz="quarter" idx="5"/>
          </p:nvPr>
        </p:nvSpPr>
        <p:spPr>
          <a:ln/>
        </p:spPr>
        <p:txBody>
          <a:bodyPr/>
          <a:lstStyle/>
          <a:p>
            <a:fld id="{4B3619FB-AA8F-3A41-AB50-A01DDA71D562}" type="slidenum">
              <a:rPr lang="en-US" altLang="en-US"/>
              <a:pPr/>
              <a:t>25</a:t>
            </a:fld>
            <a:endParaRPr lang="en-US" altLang="en-US"/>
          </a:p>
        </p:txBody>
      </p:sp>
      <p:sp>
        <p:nvSpPr>
          <p:cNvPr id="925698" name="Rectangle 2">
            <a:extLst>
              <a:ext uri="{FF2B5EF4-FFF2-40B4-BE49-F238E27FC236}">
                <a16:creationId xmlns:a16="http://schemas.microsoft.com/office/drawing/2014/main" id="{B9BBE7F3-EE72-D04E-93FD-0D26D3E0D7B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82C3826-04DE-D44C-8AA4-88C3DA972BE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F5EABB-939F-8F43-B14F-E83E7AB59032}"/>
              </a:ext>
            </a:extLst>
          </p:cNvPr>
          <p:cNvSpPr>
            <a:spLocks noGrp="1" noChangeArrowheads="1"/>
          </p:cNvSpPr>
          <p:nvPr>
            <p:ph type="sldNum" sz="quarter" idx="5"/>
          </p:nvPr>
        </p:nvSpPr>
        <p:spPr>
          <a:ln/>
        </p:spPr>
        <p:txBody>
          <a:bodyPr/>
          <a:lstStyle/>
          <a:p>
            <a:fld id="{95D0C605-ECD5-6D43-972F-3891FEB100FD}" type="slidenum">
              <a:rPr lang="en-US" altLang="en-US"/>
              <a:pPr/>
              <a:t>26</a:t>
            </a:fld>
            <a:endParaRPr lang="en-US" altLang="en-US"/>
          </a:p>
        </p:txBody>
      </p:sp>
      <p:sp>
        <p:nvSpPr>
          <p:cNvPr id="926722" name="Rectangle 2">
            <a:extLst>
              <a:ext uri="{FF2B5EF4-FFF2-40B4-BE49-F238E27FC236}">
                <a16:creationId xmlns:a16="http://schemas.microsoft.com/office/drawing/2014/main" id="{45605B26-F9DD-954C-B5A2-8C911D7D6313}"/>
              </a:ext>
            </a:extLst>
          </p:cNvPr>
          <p:cNvSpPr>
            <a:spLocks noGrp="1" noRot="1" noChangeAspect="1" noChangeArrowheads="1" noTextEdit="1"/>
          </p:cNvSpPr>
          <p:nvPr>
            <p:ph type="sldImg"/>
          </p:nvPr>
        </p:nvSpPr>
        <p:spPr>
          <a:ln/>
        </p:spPr>
      </p:sp>
      <p:sp>
        <p:nvSpPr>
          <p:cNvPr id="926723" name="Rectangle 3">
            <a:extLst>
              <a:ext uri="{FF2B5EF4-FFF2-40B4-BE49-F238E27FC236}">
                <a16:creationId xmlns:a16="http://schemas.microsoft.com/office/drawing/2014/main" id="{B69A1A7D-5EE6-064F-8507-923EE694B7B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F969CA-5E48-3942-9185-194EF7C22CEC}"/>
              </a:ext>
            </a:extLst>
          </p:cNvPr>
          <p:cNvSpPr>
            <a:spLocks noGrp="1" noChangeArrowheads="1"/>
          </p:cNvSpPr>
          <p:nvPr>
            <p:ph type="sldNum" sz="quarter" idx="5"/>
          </p:nvPr>
        </p:nvSpPr>
        <p:spPr>
          <a:ln/>
        </p:spPr>
        <p:txBody>
          <a:bodyPr/>
          <a:lstStyle/>
          <a:p>
            <a:fld id="{1EC349C2-586B-584C-9526-7B62B0D50DA9}" type="slidenum">
              <a:rPr lang="en-US" altLang="en-US"/>
              <a:pPr/>
              <a:t>27</a:t>
            </a:fld>
            <a:endParaRPr lang="en-US" altLang="en-US"/>
          </a:p>
        </p:txBody>
      </p:sp>
      <p:sp>
        <p:nvSpPr>
          <p:cNvPr id="927746" name="Rectangle 2">
            <a:extLst>
              <a:ext uri="{FF2B5EF4-FFF2-40B4-BE49-F238E27FC236}">
                <a16:creationId xmlns:a16="http://schemas.microsoft.com/office/drawing/2014/main" id="{4F3B6340-FFA1-0F4E-B84C-257F7D119635}"/>
              </a:ext>
            </a:extLst>
          </p:cNvPr>
          <p:cNvSpPr>
            <a:spLocks noGrp="1" noRot="1" noChangeAspect="1" noChangeArrowheads="1" noTextEdit="1"/>
          </p:cNvSpPr>
          <p:nvPr>
            <p:ph type="sldImg"/>
          </p:nvPr>
        </p:nvSpPr>
        <p:spPr>
          <a:ln/>
        </p:spPr>
      </p:sp>
      <p:sp>
        <p:nvSpPr>
          <p:cNvPr id="927747" name="Rectangle 3">
            <a:extLst>
              <a:ext uri="{FF2B5EF4-FFF2-40B4-BE49-F238E27FC236}">
                <a16:creationId xmlns:a16="http://schemas.microsoft.com/office/drawing/2014/main" id="{2458F009-981D-B541-B258-5F97FAC67AC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3C15DA-7814-D449-B557-95E8524E3D71}"/>
              </a:ext>
            </a:extLst>
          </p:cNvPr>
          <p:cNvSpPr>
            <a:spLocks noGrp="1" noChangeArrowheads="1"/>
          </p:cNvSpPr>
          <p:nvPr>
            <p:ph type="sldNum" sz="quarter" idx="5"/>
          </p:nvPr>
        </p:nvSpPr>
        <p:spPr>
          <a:ln/>
        </p:spPr>
        <p:txBody>
          <a:bodyPr/>
          <a:lstStyle/>
          <a:p>
            <a:fld id="{8FACC3B6-D031-004B-B6DD-A4439385F1F5}" type="slidenum">
              <a:rPr lang="en-US" altLang="en-US"/>
              <a:pPr/>
              <a:t>28</a:t>
            </a:fld>
            <a:endParaRPr lang="en-US" altLang="en-US"/>
          </a:p>
        </p:txBody>
      </p:sp>
      <p:sp>
        <p:nvSpPr>
          <p:cNvPr id="928770" name="Rectangle 2">
            <a:extLst>
              <a:ext uri="{FF2B5EF4-FFF2-40B4-BE49-F238E27FC236}">
                <a16:creationId xmlns:a16="http://schemas.microsoft.com/office/drawing/2014/main" id="{50E11C6E-7EA1-CE42-B95B-A76E8ED10487}"/>
              </a:ext>
            </a:extLst>
          </p:cNvPr>
          <p:cNvSpPr>
            <a:spLocks noGrp="1" noRot="1" noChangeAspect="1" noChangeArrowheads="1" noTextEdit="1"/>
          </p:cNvSpPr>
          <p:nvPr>
            <p:ph type="sldImg"/>
          </p:nvPr>
        </p:nvSpPr>
        <p:spPr>
          <a:ln/>
        </p:spPr>
      </p:sp>
      <p:sp>
        <p:nvSpPr>
          <p:cNvPr id="928771" name="Rectangle 3">
            <a:extLst>
              <a:ext uri="{FF2B5EF4-FFF2-40B4-BE49-F238E27FC236}">
                <a16:creationId xmlns:a16="http://schemas.microsoft.com/office/drawing/2014/main" id="{7FCD05D6-69D2-0B44-85E2-1431E97655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CC803E-17CF-5C41-84D7-2592ABA7DCAD}"/>
              </a:ext>
            </a:extLst>
          </p:cNvPr>
          <p:cNvSpPr>
            <a:spLocks noGrp="1" noChangeArrowheads="1"/>
          </p:cNvSpPr>
          <p:nvPr>
            <p:ph type="sldNum" sz="quarter" idx="5"/>
          </p:nvPr>
        </p:nvSpPr>
        <p:spPr>
          <a:ln/>
        </p:spPr>
        <p:txBody>
          <a:bodyPr/>
          <a:lstStyle/>
          <a:p>
            <a:fld id="{211D41F0-6827-9748-BDB4-3DA061EAF0B8}" type="slidenum">
              <a:rPr lang="en-US" altLang="en-US"/>
              <a:pPr/>
              <a:t>29</a:t>
            </a:fld>
            <a:endParaRPr lang="en-US" altLang="en-US"/>
          </a:p>
        </p:txBody>
      </p:sp>
      <p:sp>
        <p:nvSpPr>
          <p:cNvPr id="929794" name="Rectangle 2">
            <a:extLst>
              <a:ext uri="{FF2B5EF4-FFF2-40B4-BE49-F238E27FC236}">
                <a16:creationId xmlns:a16="http://schemas.microsoft.com/office/drawing/2014/main" id="{303BB949-F987-904D-9404-002A1B38D113}"/>
              </a:ext>
            </a:extLst>
          </p:cNvPr>
          <p:cNvSpPr>
            <a:spLocks noGrp="1" noRot="1" noChangeAspect="1" noChangeArrowheads="1" noTextEdit="1"/>
          </p:cNvSpPr>
          <p:nvPr>
            <p:ph type="sldImg"/>
          </p:nvPr>
        </p:nvSpPr>
        <p:spPr>
          <a:ln/>
        </p:spPr>
      </p:sp>
      <p:sp>
        <p:nvSpPr>
          <p:cNvPr id="929795" name="Rectangle 3">
            <a:extLst>
              <a:ext uri="{FF2B5EF4-FFF2-40B4-BE49-F238E27FC236}">
                <a16:creationId xmlns:a16="http://schemas.microsoft.com/office/drawing/2014/main" id="{C1E757A5-7E27-904D-9029-8A3E01AFA9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602499-1374-514E-9492-2990B440966A}"/>
              </a:ext>
            </a:extLst>
          </p:cNvPr>
          <p:cNvSpPr>
            <a:spLocks noGrp="1" noChangeArrowheads="1"/>
          </p:cNvSpPr>
          <p:nvPr>
            <p:ph type="sldNum" sz="quarter" idx="5"/>
          </p:nvPr>
        </p:nvSpPr>
        <p:spPr>
          <a:ln/>
        </p:spPr>
        <p:txBody>
          <a:bodyPr/>
          <a:lstStyle/>
          <a:p>
            <a:fld id="{255D876F-AEC6-344D-8AE8-80BA1DC5F8CF}" type="slidenum">
              <a:rPr lang="en-US" altLang="en-US"/>
              <a:pPr/>
              <a:t>30</a:t>
            </a:fld>
            <a:endParaRPr lang="en-US" altLang="en-US"/>
          </a:p>
        </p:txBody>
      </p:sp>
      <p:sp>
        <p:nvSpPr>
          <p:cNvPr id="930818" name="Rectangle 2">
            <a:extLst>
              <a:ext uri="{FF2B5EF4-FFF2-40B4-BE49-F238E27FC236}">
                <a16:creationId xmlns:a16="http://schemas.microsoft.com/office/drawing/2014/main" id="{F946DCAF-39D5-6341-95EB-D5564B9B7992}"/>
              </a:ext>
            </a:extLst>
          </p:cNvPr>
          <p:cNvSpPr>
            <a:spLocks noGrp="1" noRot="1" noChangeAspect="1" noChangeArrowheads="1" noTextEdit="1"/>
          </p:cNvSpPr>
          <p:nvPr>
            <p:ph type="sldImg"/>
          </p:nvPr>
        </p:nvSpPr>
        <p:spPr>
          <a:ln/>
        </p:spPr>
      </p:sp>
      <p:sp>
        <p:nvSpPr>
          <p:cNvPr id="930819" name="Rectangle 3">
            <a:extLst>
              <a:ext uri="{FF2B5EF4-FFF2-40B4-BE49-F238E27FC236}">
                <a16:creationId xmlns:a16="http://schemas.microsoft.com/office/drawing/2014/main" id="{52F284B1-3256-2F4B-ADCF-25364CB662C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387243-8FCE-C14F-9D42-3F1C6ECB3EBB}"/>
              </a:ext>
            </a:extLst>
          </p:cNvPr>
          <p:cNvSpPr>
            <a:spLocks noGrp="1" noChangeArrowheads="1"/>
          </p:cNvSpPr>
          <p:nvPr>
            <p:ph type="sldNum" sz="quarter" idx="5"/>
          </p:nvPr>
        </p:nvSpPr>
        <p:spPr>
          <a:ln/>
        </p:spPr>
        <p:txBody>
          <a:bodyPr/>
          <a:lstStyle/>
          <a:p>
            <a:fld id="{0DB9A4A4-8DAF-FE4D-837B-B2E0C10CA819}" type="slidenum">
              <a:rPr lang="en-US" altLang="en-US"/>
              <a:pPr/>
              <a:t>3</a:t>
            </a:fld>
            <a:endParaRPr lang="en-US" altLang="en-US"/>
          </a:p>
        </p:txBody>
      </p:sp>
      <p:sp>
        <p:nvSpPr>
          <p:cNvPr id="904194" name="Rectangle 2">
            <a:extLst>
              <a:ext uri="{FF2B5EF4-FFF2-40B4-BE49-F238E27FC236}">
                <a16:creationId xmlns:a16="http://schemas.microsoft.com/office/drawing/2014/main" id="{97AF35ED-91AB-FA45-B145-AEC5A5D42731}"/>
              </a:ext>
            </a:extLst>
          </p:cNvPr>
          <p:cNvSpPr>
            <a:spLocks noGrp="1" noRot="1" noChangeAspect="1" noChangeArrowheads="1" noTextEdit="1"/>
          </p:cNvSpPr>
          <p:nvPr>
            <p:ph type="sldImg"/>
          </p:nvPr>
        </p:nvSpPr>
        <p:spPr>
          <a:ln/>
        </p:spPr>
      </p:sp>
      <p:sp>
        <p:nvSpPr>
          <p:cNvPr id="904195" name="Rectangle 3">
            <a:extLst>
              <a:ext uri="{FF2B5EF4-FFF2-40B4-BE49-F238E27FC236}">
                <a16:creationId xmlns:a16="http://schemas.microsoft.com/office/drawing/2014/main" id="{D4F7C234-7DC9-0047-BBE2-00AE671201F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7D462B-8D8A-4248-919F-4149AE225A6E}"/>
              </a:ext>
            </a:extLst>
          </p:cNvPr>
          <p:cNvSpPr>
            <a:spLocks noGrp="1" noChangeArrowheads="1"/>
          </p:cNvSpPr>
          <p:nvPr>
            <p:ph type="sldNum" sz="quarter" idx="5"/>
          </p:nvPr>
        </p:nvSpPr>
        <p:spPr>
          <a:ln/>
        </p:spPr>
        <p:txBody>
          <a:bodyPr/>
          <a:lstStyle/>
          <a:p>
            <a:fld id="{064667AF-73CE-A243-90FE-B33E8940877C}" type="slidenum">
              <a:rPr lang="en-US" altLang="en-US"/>
              <a:pPr/>
              <a:t>31</a:t>
            </a:fld>
            <a:endParaRPr lang="en-US" altLang="en-US"/>
          </a:p>
        </p:txBody>
      </p:sp>
      <p:sp>
        <p:nvSpPr>
          <p:cNvPr id="931842" name="Rectangle 2">
            <a:extLst>
              <a:ext uri="{FF2B5EF4-FFF2-40B4-BE49-F238E27FC236}">
                <a16:creationId xmlns:a16="http://schemas.microsoft.com/office/drawing/2014/main" id="{AF6F8060-A4C5-FC4E-9F7A-907B3208D0F5}"/>
              </a:ext>
            </a:extLst>
          </p:cNvPr>
          <p:cNvSpPr>
            <a:spLocks noGrp="1" noRot="1" noChangeAspect="1" noChangeArrowheads="1" noTextEdit="1"/>
          </p:cNvSpPr>
          <p:nvPr>
            <p:ph type="sldImg"/>
          </p:nvPr>
        </p:nvSpPr>
        <p:spPr>
          <a:ln/>
        </p:spPr>
      </p:sp>
      <p:sp>
        <p:nvSpPr>
          <p:cNvPr id="931843" name="Rectangle 3">
            <a:extLst>
              <a:ext uri="{FF2B5EF4-FFF2-40B4-BE49-F238E27FC236}">
                <a16:creationId xmlns:a16="http://schemas.microsoft.com/office/drawing/2014/main" id="{D8306976-27AB-8A4E-A9CA-D4DF2E86EBA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279F45-3769-B843-A096-86041EC61071}"/>
              </a:ext>
            </a:extLst>
          </p:cNvPr>
          <p:cNvSpPr>
            <a:spLocks noGrp="1" noChangeArrowheads="1"/>
          </p:cNvSpPr>
          <p:nvPr>
            <p:ph type="sldNum" sz="quarter" idx="5"/>
          </p:nvPr>
        </p:nvSpPr>
        <p:spPr>
          <a:ln/>
        </p:spPr>
        <p:txBody>
          <a:bodyPr/>
          <a:lstStyle/>
          <a:p>
            <a:fld id="{9BFC3CBA-07CE-7543-981A-B19CB7A1722A}" type="slidenum">
              <a:rPr lang="en-US" altLang="en-US"/>
              <a:pPr/>
              <a:t>32</a:t>
            </a:fld>
            <a:endParaRPr lang="en-US" altLang="en-US"/>
          </a:p>
        </p:txBody>
      </p:sp>
      <p:sp>
        <p:nvSpPr>
          <p:cNvPr id="932866" name="Rectangle 2">
            <a:extLst>
              <a:ext uri="{FF2B5EF4-FFF2-40B4-BE49-F238E27FC236}">
                <a16:creationId xmlns:a16="http://schemas.microsoft.com/office/drawing/2014/main" id="{4C05FB51-ECFC-B14F-B5AB-01152CE5D653}"/>
              </a:ext>
            </a:extLst>
          </p:cNvPr>
          <p:cNvSpPr>
            <a:spLocks noGrp="1" noRot="1" noChangeAspect="1" noChangeArrowheads="1" noTextEdit="1"/>
          </p:cNvSpPr>
          <p:nvPr>
            <p:ph type="sldImg"/>
          </p:nvPr>
        </p:nvSpPr>
        <p:spPr>
          <a:ln/>
        </p:spPr>
      </p:sp>
      <p:sp>
        <p:nvSpPr>
          <p:cNvPr id="932867" name="Rectangle 3">
            <a:extLst>
              <a:ext uri="{FF2B5EF4-FFF2-40B4-BE49-F238E27FC236}">
                <a16:creationId xmlns:a16="http://schemas.microsoft.com/office/drawing/2014/main" id="{ED0B6431-5996-4E4D-817D-8174AE2B3E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2267D4-D319-D14B-8E24-369D0E710795}"/>
              </a:ext>
            </a:extLst>
          </p:cNvPr>
          <p:cNvSpPr>
            <a:spLocks noGrp="1" noChangeArrowheads="1"/>
          </p:cNvSpPr>
          <p:nvPr>
            <p:ph type="sldNum" sz="quarter" idx="5"/>
          </p:nvPr>
        </p:nvSpPr>
        <p:spPr>
          <a:ln/>
        </p:spPr>
        <p:txBody>
          <a:bodyPr/>
          <a:lstStyle/>
          <a:p>
            <a:fld id="{B6E81724-F9AA-EE4B-8EEE-DC531A5EDE59}" type="slidenum">
              <a:rPr lang="en-US" altLang="en-US"/>
              <a:pPr/>
              <a:t>33</a:t>
            </a:fld>
            <a:endParaRPr lang="en-US" altLang="en-US"/>
          </a:p>
        </p:txBody>
      </p:sp>
      <p:sp>
        <p:nvSpPr>
          <p:cNvPr id="933890" name="Rectangle 2">
            <a:extLst>
              <a:ext uri="{FF2B5EF4-FFF2-40B4-BE49-F238E27FC236}">
                <a16:creationId xmlns:a16="http://schemas.microsoft.com/office/drawing/2014/main" id="{739CB1C6-0541-D94A-A54B-60C8F2F510E5}"/>
              </a:ext>
            </a:extLst>
          </p:cNvPr>
          <p:cNvSpPr>
            <a:spLocks noGrp="1" noRot="1" noChangeAspect="1" noChangeArrowheads="1" noTextEdit="1"/>
          </p:cNvSpPr>
          <p:nvPr>
            <p:ph type="sldImg"/>
          </p:nvPr>
        </p:nvSpPr>
        <p:spPr>
          <a:ln/>
        </p:spPr>
      </p:sp>
      <p:sp>
        <p:nvSpPr>
          <p:cNvPr id="933891" name="Rectangle 3">
            <a:extLst>
              <a:ext uri="{FF2B5EF4-FFF2-40B4-BE49-F238E27FC236}">
                <a16:creationId xmlns:a16="http://schemas.microsoft.com/office/drawing/2014/main" id="{B949756B-3780-AA4A-AE52-7C9530A90D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986D3C-2BCC-5548-A3CD-2939F2A61DA0}"/>
              </a:ext>
            </a:extLst>
          </p:cNvPr>
          <p:cNvSpPr>
            <a:spLocks noGrp="1" noChangeArrowheads="1"/>
          </p:cNvSpPr>
          <p:nvPr>
            <p:ph type="sldNum" sz="quarter" idx="5"/>
          </p:nvPr>
        </p:nvSpPr>
        <p:spPr>
          <a:ln/>
        </p:spPr>
        <p:txBody>
          <a:bodyPr/>
          <a:lstStyle/>
          <a:p>
            <a:fld id="{97B99432-6ED6-5C45-BA72-FBB82DD9641C}" type="slidenum">
              <a:rPr lang="en-US" altLang="en-US"/>
              <a:pPr/>
              <a:t>4</a:t>
            </a:fld>
            <a:endParaRPr lang="en-US" altLang="en-US"/>
          </a:p>
        </p:txBody>
      </p:sp>
      <p:sp>
        <p:nvSpPr>
          <p:cNvPr id="905218" name="Rectangle 2">
            <a:extLst>
              <a:ext uri="{FF2B5EF4-FFF2-40B4-BE49-F238E27FC236}">
                <a16:creationId xmlns:a16="http://schemas.microsoft.com/office/drawing/2014/main" id="{C7E019A2-61F9-C645-94AD-5462A1A7BB1D}"/>
              </a:ext>
            </a:extLst>
          </p:cNvPr>
          <p:cNvSpPr>
            <a:spLocks noGrp="1" noRot="1" noChangeAspect="1" noChangeArrowheads="1" noTextEdit="1"/>
          </p:cNvSpPr>
          <p:nvPr>
            <p:ph type="sldImg"/>
          </p:nvPr>
        </p:nvSpPr>
        <p:spPr>
          <a:ln/>
        </p:spPr>
      </p:sp>
      <p:sp>
        <p:nvSpPr>
          <p:cNvPr id="905219" name="Rectangle 3">
            <a:extLst>
              <a:ext uri="{FF2B5EF4-FFF2-40B4-BE49-F238E27FC236}">
                <a16:creationId xmlns:a16="http://schemas.microsoft.com/office/drawing/2014/main" id="{32D1C49E-A111-8541-9CDB-3E4F913656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4C950A-19A1-F342-BD8D-B8E49F2C6C30}"/>
              </a:ext>
            </a:extLst>
          </p:cNvPr>
          <p:cNvSpPr>
            <a:spLocks noGrp="1" noChangeArrowheads="1"/>
          </p:cNvSpPr>
          <p:nvPr>
            <p:ph type="sldNum" sz="quarter" idx="5"/>
          </p:nvPr>
        </p:nvSpPr>
        <p:spPr>
          <a:ln/>
        </p:spPr>
        <p:txBody>
          <a:bodyPr/>
          <a:lstStyle/>
          <a:p>
            <a:fld id="{F3A2D35B-24D3-6A4E-82ED-735AA7F0E70D}" type="slidenum">
              <a:rPr lang="en-US" altLang="en-US"/>
              <a:pPr/>
              <a:t>5</a:t>
            </a:fld>
            <a:endParaRPr lang="en-US" altLang="en-US"/>
          </a:p>
        </p:txBody>
      </p:sp>
      <p:sp>
        <p:nvSpPr>
          <p:cNvPr id="906242" name="Rectangle 2">
            <a:extLst>
              <a:ext uri="{FF2B5EF4-FFF2-40B4-BE49-F238E27FC236}">
                <a16:creationId xmlns:a16="http://schemas.microsoft.com/office/drawing/2014/main" id="{3EF46D1C-2575-7542-8FB1-4C96DB49409A}"/>
              </a:ext>
            </a:extLst>
          </p:cNvPr>
          <p:cNvSpPr>
            <a:spLocks noGrp="1" noRot="1" noChangeAspect="1" noChangeArrowheads="1" noTextEdit="1"/>
          </p:cNvSpPr>
          <p:nvPr>
            <p:ph type="sldImg"/>
          </p:nvPr>
        </p:nvSpPr>
        <p:spPr>
          <a:ln/>
        </p:spPr>
      </p:sp>
      <p:sp>
        <p:nvSpPr>
          <p:cNvPr id="906243" name="Rectangle 3">
            <a:extLst>
              <a:ext uri="{FF2B5EF4-FFF2-40B4-BE49-F238E27FC236}">
                <a16:creationId xmlns:a16="http://schemas.microsoft.com/office/drawing/2014/main" id="{1FFAA9D5-E67D-F542-931A-4A4F2087BFA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83CB43-C397-0B4C-984B-4828EF1BAE5A}"/>
              </a:ext>
            </a:extLst>
          </p:cNvPr>
          <p:cNvSpPr>
            <a:spLocks noGrp="1" noChangeArrowheads="1"/>
          </p:cNvSpPr>
          <p:nvPr>
            <p:ph type="sldNum" sz="quarter" idx="5"/>
          </p:nvPr>
        </p:nvSpPr>
        <p:spPr>
          <a:ln/>
        </p:spPr>
        <p:txBody>
          <a:bodyPr/>
          <a:lstStyle/>
          <a:p>
            <a:fld id="{8DF966C4-4415-EB43-8DDD-8723759A04F4}" type="slidenum">
              <a:rPr lang="en-US" altLang="en-US"/>
              <a:pPr/>
              <a:t>6</a:t>
            </a:fld>
            <a:endParaRPr lang="en-US" altLang="en-US"/>
          </a:p>
        </p:txBody>
      </p:sp>
      <p:sp>
        <p:nvSpPr>
          <p:cNvPr id="907266" name="Rectangle 2">
            <a:extLst>
              <a:ext uri="{FF2B5EF4-FFF2-40B4-BE49-F238E27FC236}">
                <a16:creationId xmlns:a16="http://schemas.microsoft.com/office/drawing/2014/main" id="{F0A737B8-B1DB-7B4D-983C-BC0D92651939}"/>
              </a:ext>
            </a:extLst>
          </p:cNvPr>
          <p:cNvSpPr>
            <a:spLocks noGrp="1" noRot="1" noChangeAspect="1" noChangeArrowheads="1" noTextEdit="1"/>
          </p:cNvSpPr>
          <p:nvPr>
            <p:ph type="sldImg"/>
          </p:nvPr>
        </p:nvSpPr>
        <p:spPr>
          <a:ln/>
        </p:spPr>
      </p:sp>
      <p:sp>
        <p:nvSpPr>
          <p:cNvPr id="907267" name="Rectangle 3">
            <a:extLst>
              <a:ext uri="{FF2B5EF4-FFF2-40B4-BE49-F238E27FC236}">
                <a16:creationId xmlns:a16="http://schemas.microsoft.com/office/drawing/2014/main" id="{56A7ECB7-9F1D-7D46-BD15-966EDA32499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B42970-3C3F-D640-9296-56F09659C6D0}"/>
              </a:ext>
            </a:extLst>
          </p:cNvPr>
          <p:cNvSpPr>
            <a:spLocks noGrp="1" noChangeArrowheads="1"/>
          </p:cNvSpPr>
          <p:nvPr>
            <p:ph type="sldNum" sz="quarter" idx="5"/>
          </p:nvPr>
        </p:nvSpPr>
        <p:spPr>
          <a:ln/>
        </p:spPr>
        <p:txBody>
          <a:bodyPr/>
          <a:lstStyle/>
          <a:p>
            <a:fld id="{E8399E87-D285-B54F-9CE9-39C65762A08D}" type="slidenum">
              <a:rPr lang="en-US" altLang="en-US"/>
              <a:pPr/>
              <a:t>7</a:t>
            </a:fld>
            <a:endParaRPr lang="en-US" altLang="en-US"/>
          </a:p>
        </p:txBody>
      </p:sp>
      <p:sp>
        <p:nvSpPr>
          <p:cNvPr id="908290" name="Rectangle 2">
            <a:extLst>
              <a:ext uri="{FF2B5EF4-FFF2-40B4-BE49-F238E27FC236}">
                <a16:creationId xmlns:a16="http://schemas.microsoft.com/office/drawing/2014/main" id="{28791851-C33B-A647-A6C9-2254CFD15DAD}"/>
              </a:ext>
            </a:extLst>
          </p:cNvPr>
          <p:cNvSpPr>
            <a:spLocks noGrp="1" noRot="1" noChangeAspect="1" noChangeArrowheads="1" noTextEdit="1"/>
          </p:cNvSpPr>
          <p:nvPr>
            <p:ph type="sldImg"/>
          </p:nvPr>
        </p:nvSpPr>
        <p:spPr>
          <a:ln/>
        </p:spPr>
      </p:sp>
      <p:sp>
        <p:nvSpPr>
          <p:cNvPr id="908291" name="Rectangle 3">
            <a:extLst>
              <a:ext uri="{FF2B5EF4-FFF2-40B4-BE49-F238E27FC236}">
                <a16:creationId xmlns:a16="http://schemas.microsoft.com/office/drawing/2014/main" id="{639C4DF8-0DF7-B541-84C7-AE641A77281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951416-5512-4A48-BAD9-B175506F1253}"/>
              </a:ext>
            </a:extLst>
          </p:cNvPr>
          <p:cNvSpPr>
            <a:spLocks noGrp="1" noChangeArrowheads="1"/>
          </p:cNvSpPr>
          <p:nvPr>
            <p:ph type="sldNum" sz="quarter" idx="5"/>
          </p:nvPr>
        </p:nvSpPr>
        <p:spPr>
          <a:ln/>
        </p:spPr>
        <p:txBody>
          <a:bodyPr/>
          <a:lstStyle/>
          <a:p>
            <a:fld id="{A5D1BF5F-6F79-1E42-9883-3029E6FCD14A}" type="slidenum">
              <a:rPr lang="en-US" altLang="en-US"/>
              <a:pPr/>
              <a:t>8</a:t>
            </a:fld>
            <a:endParaRPr lang="en-US" altLang="en-US"/>
          </a:p>
        </p:txBody>
      </p:sp>
      <p:sp>
        <p:nvSpPr>
          <p:cNvPr id="909314" name="Rectangle 2">
            <a:extLst>
              <a:ext uri="{FF2B5EF4-FFF2-40B4-BE49-F238E27FC236}">
                <a16:creationId xmlns:a16="http://schemas.microsoft.com/office/drawing/2014/main" id="{36B38521-1D7B-B848-B89C-28F3BA48F16A}"/>
              </a:ext>
            </a:extLst>
          </p:cNvPr>
          <p:cNvSpPr>
            <a:spLocks noGrp="1" noRot="1" noChangeAspect="1" noChangeArrowheads="1" noTextEdit="1"/>
          </p:cNvSpPr>
          <p:nvPr>
            <p:ph type="sldImg"/>
          </p:nvPr>
        </p:nvSpPr>
        <p:spPr>
          <a:ln/>
        </p:spPr>
      </p:sp>
      <p:sp>
        <p:nvSpPr>
          <p:cNvPr id="909315" name="Rectangle 3">
            <a:extLst>
              <a:ext uri="{FF2B5EF4-FFF2-40B4-BE49-F238E27FC236}">
                <a16:creationId xmlns:a16="http://schemas.microsoft.com/office/drawing/2014/main" id="{7A38F8F5-BD94-E241-95C7-256D39CB85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907BB4-04D8-6540-BC29-0A1D3E34C13F}"/>
              </a:ext>
            </a:extLst>
          </p:cNvPr>
          <p:cNvSpPr>
            <a:spLocks noGrp="1" noChangeArrowheads="1"/>
          </p:cNvSpPr>
          <p:nvPr>
            <p:ph type="sldNum" sz="quarter" idx="5"/>
          </p:nvPr>
        </p:nvSpPr>
        <p:spPr>
          <a:ln/>
        </p:spPr>
        <p:txBody>
          <a:bodyPr/>
          <a:lstStyle/>
          <a:p>
            <a:fld id="{72471136-B3E1-9647-A216-6D1B1F6AAD25}" type="slidenum">
              <a:rPr lang="en-US" altLang="en-US"/>
              <a:pPr/>
              <a:t>9</a:t>
            </a:fld>
            <a:endParaRPr lang="en-US" altLang="en-US"/>
          </a:p>
        </p:txBody>
      </p:sp>
      <p:sp>
        <p:nvSpPr>
          <p:cNvPr id="910338" name="Rectangle 2">
            <a:extLst>
              <a:ext uri="{FF2B5EF4-FFF2-40B4-BE49-F238E27FC236}">
                <a16:creationId xmlns:a16="http://schemas.microsoft.com/office/drawing/2014/main" id="{A4617FC2-6951-3F49-9558-BB00D6027CC4}"/>
              </a:ext>
            </a:extLst>
          </p:cNvPr>
          <p:cNvSpPr>
            <a:spLocks noGrp="1" noRot="1" noChangeAspect="1" noChangeArrowheads="1" noTextEdit="1"/>
          </p:cNvSpPr>
          <p:nvPr>
            <p:ph type="sldImg"/>
          </p:nvPr>
        </p:nvSpPr>
        <p:spPr>
          <a:ln/>
        </p:spPr>
      </p:sp>
      <p:sp>
        <p:nvSpPr>
          <p:cNvPr id="910339" name="Rectangle 3">
            <a:extLst>
              <a:ext uri="{FF2B5EF4-FFF2-40B4-BE49-F238E27FC236}">
                <a16:creationId xmlns:a16="http://schemas.microsoft.com/office/drawing/2014/main" id="{439C7327-CD3D-3B4E-B35B-7AE21C81EB23}"/>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3234" name="Rectangle 2">
            <a:extLst>
              <a:ext uri="{FF2B5EF4-FFF2-40B4-BE49-F238E27FC236}">
                <a16:creationId xmlns:a16="http://schemas.microsoft.com/office/drawing/2014/main" id="{49DBF4C3-E0B9-C646-ABE4-CF86A5694FBA}"/>
              </a:ext>
            </a:extLst>
          </p:cNvPr>
          <p:cNvSpPr>
            <a:spLocks noGrp="1" noChangeArrowheads="1"/>
          </p:cNvSpPr>
          <p:nvPr>
            <p:ph type="ctrTitle"/>
          </p:nvPr>
        </p:nvSpPr>
        <p:spPr>
          <a:xfrm>
            <a:off x="685800" y="2286000"/>
            <a:ext cx="7772400" cy="1143000"/>
          </a:xfrm>
        </p:spPr>
        <p:txBody>
          <a:bodyPr/>
          <a:lstStyle>
            <a:lvl1pPr>
              <a:defRPr/>
            </a:lvl1pPr>
          </a:lstStyle>
          <a:p>
            <a:pPr lvl="0"/>
            <a:r>
              <a:rPr lang="en-US" altLang="en-US" noProof="0"/>
              <a:t>Click to edit Master title style</a:t>
            </a:r>
          </a:p>
        </p:txBody>
      </p:sp>
      <p:sp>
        <p:nvSpPr>
          <p:cNvPr id="863235" name="Rectangle 3">
            <a:extLst>
              <a:ext uri="{FF2B5EF4-FFF2-40B4-BE49-F238E27FC236}">
                <a16:creationId xmlns:a16="http://schemas.microsoft.com/office/drawing/2014/main" id="{CABFCFC4-8215-8B4A-A3F9-A6D488991537}"/>
              </a:ext>
            </a:extLst>
          </p:cNvPr>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863236" name="Rectangle 4">
            <a:extLst>
              <a:ext uri="{FF2B5EF4-FFF2-40B4-BE49-F238E27FC236}">
                <a16:creationId xmlns:a16="http://schemas.microsoft.com/office/drawing/2014/main" id="{D30F2F82-EF09-294A-9157-910CD7B51D6E}"/>
              </a:ext>
            </a:extLst>
          </p:cNvPr>
          <p:cNvSpPr>
            <a:spLocks noGrp="1" noChangeArrowheads="1"/>
          </p:cNvSpPr>
          <p:nvPr>
            <p:ph type="dt" sz="half" idx="2"/>
          </p:nvPr>
        </p:nvSpPr>
        <p:spPr/>
        <p:txBody>
          <a:bodyPr/>
          <a:lstStyle>
            <a:lvl1pPr>
              <a:defRPr/>
            </a:lvl1pPr>
          </a:lstStyle>
          <a:p>
            <a:endParaRPr lang="en-US" altLang="en-US"/>
          </a:p>
        </p:txBody>
      </p:sp>
      <p:sp>
        <p:nvSpPr>
          <p:cNvPr id="863237" name="Rectangle 5">
            <a:extLst>
              <a:ext uri="{FF2B5EF4-FFF2-40B4-BE49-F238E27FC236}">
                <a16:creationId xmlns:a16="http://schemas.microsoft.com/office/drawing/2014/main" id="{7FF6C7EE-8DBF-0A44-897F-085B7484D06A}"/>
              </a:ext>
            </a:extLst>
          </p:cNvPr>
          <p:cNvSpPr>
            <a:spLocks noGrp="1" noChangeArrowheads="1"/>
          </p:cNvSpPr>
          <p:nvPr>
            <p:ph type="ftr" sz="quarter" idx="3"/>
          </p:nvPr>
        </p:nvSpPr>
        <p:spPr/>
        <p:txBody>
          <a:bodyPr/>
          <a:lstStyle>
            <a:lvl1pPr>
              <a:defRPr/>
            </a:lvl1pPr>
          </a:lstStyle>
          <a:p>
            <a:endParaRPr lang="en-US" altLang="en-US"/>
          </a:p>
        </p:txBody>
      </p:sp>
      <p:sp>
        <p:nvSpPr>
          <p:cNvPr id="863238" name="Rectangle 6">
            <a:extLst>
              <a:ext uri="{FF2B5EF4-FFF2-40B4-BE49-F238E27FC236}">
                <a16:creationId xmlns:a16="http://schemas.microsoft.com/office/drawing/2014/main" id="{C83A7D82-A82E-5341-AD8D-A07DFDF4DB6A}"/>
              </a:ext>
            </a:extLst>
          </p:cNvPr>
          <p:cNvSpPr>
            <a:spLocks noGrp="1" noChangeArrowheads="1"/>
          </p:cNvSpPr>
          <p:nvPr>
            <p:ph type="sldNum" sz="quarter" idx="4"/>
          </p:nvPr>
        </p:nvSpPr>
        <p:spPr/>
        <p:txBody>
          <a:bodyPr/>
          <a:lstStyle>
            <a:lvl1pPr>
              <a:defRPr/>
            </a:lvl1pPr>
          </a:lstStyle>
          <a:p>
            <a:fld id="{59A596BA-57E4-5340-A5CD-CC9FA879A71C}"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901B-A5C1-E749-B055-65E0B73CA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4E82A-2801-5240-8F98-AAC0BFD9B1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4229D-44FD-B44A-803F-E162A75D61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5849A3-6886-F14D-8FA0-8CA2698EF01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D762BA-900F-5A41-914E-AC59515096FE}"/>
              </a:ext>
            </a:extLst>
          </p:cNvPr>
          <p:cNvSpPr>
            <a:spLocks noGrp="1"/>
          </p:cNvSpPr>
          <p:nvPr>
            <p:ph type="sldNum" sz="quarter" idx="12"/>
          </p:nvPr>
        </p:nvSpPr>
        <p:spPr/>
        <p:txBody>
          <a:bodyPr/>
          <a:lstStyle>
            <a:lvl1pPr>
              <a:defRPr/>
            </a:lvl1pPr>
          </a:lstStyle>
          <a:p>
            <a:fld id="{EA4DD232-164B-154C-9CE5-8F5E271F4E64}" type="slidenum">
              <a:rPr lang="en-US" altLang="en-US"/>
              <a:pPr/>
              <a:t>‹#›</a:t>
            </a:fld>
            <a:endParaRPr lang="en-US" altLang="en-US"/>
          </a:p>
        </p:txBody>
      </p:sp>
    </p:spTree>
    <p:extLst>
      <p:ext uri="{BB962C8B-B14F-4D97-AF65-F5344CB8AC3E}">
        <p14:creationId xmlns:p14="http://schemas.microsoft.com/office/powerpoint/2010/main" val="189663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EEAA9-6EAF-2E45-A68B-8AE29A82DF40}"/>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94CEF-D6BC-B344-956D-C4CD7EA60EE3}"/>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7A1AB-D180-5E4D-8D7B-24487EF53D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8013BA-D074-FA4F-A381-DA3F41A543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EB02BF-2711-EE4B-B7D4-E942BD72B71C}"/>
              </a:ext>
            </a:extLst>
          </p:cNvPr>
          <p:cNvSpPr>
            <a:spLocks noGrp="1"/>
          </p:cNvSpPr>
          <p:nvPr>
            <p:ph type="sldNum" sz="quarter" idx="12"/>
          </p:nvPr>
        </p:nvSpPr>
        <p:spPr/>
        <p:txBody>
          <a:bodyPr/>
          <a:lstStyle>
            <a:lvl1pPr>
              <a:defRPr/>
            </a:lvl1pPr>
          </a:lstStyle>
          <a:p>
            <a:fld id="{AB604DD5-1AD3-9045-B7D0-60D101650D79}" type="slidenum">
              <a:rPr lang="en-US" altLang="en-US"/>
              <a:pPr/>
              <a:t>‹#›</a:t>
            </a:fld>
            <a:endParaRPr lang="en-US" altLang="en-US"/>
          </a:p>
        </p:txBody>
      </p:sp>
    </p:spTree>
    <p:extLst>
      <p:ext uri="{BB962C8B-B14F-4D97-AF65-F5344CB8AC3E}">
        <p14:creationId xmlns:p14="http://schemas.microsoft.com/office/powerpoint/2010/main" val="1602601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E488-9165-BC49-AA70-EA97B3772B1B}"/>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8F8F1-7BC5-B745-ABD3-1A7F9A45DF5B}"/>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FD88E1-6C87-1249-BE46-93DA613D7E95}"/>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7D6BB-A839-904D-BCD2-927F0A77D997}"/>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FD43C66-50F4-F342-9D03-1ADB8E6A9B38}"/>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54B396F-9242-9F4A-8C6D-B20E2EEB5454}"/>
              </a:ext>
            </a:extLst>
          </p:cNvPr>
          <p:cNvSpPr>
            <a:spLocks noGrp="1"/>
          </p:cNvSpPr>
          <p:nvPr>
            <p:ph type="sldNum" sz="quarter" idx="12"/>
          </p:nvPr>
        </p:nvSpPr>
        <p:spPr>
          <a:xfrm>
            <a:off x="6553200" y="6248400"/>
            <a:ext cx="1905000" cy="457200"/>
          </a:xfrm>
        </p:spPr>
        <p:txBody>
          <a:bodyPr/>
          <a:lstStyle>
            <a:lvl1pPr>
              <a:defRPr/>
            </a:lvl1pPr>
          </a:lstStyle>
          <a:p>
            <a:fld id="{412439BA-830A-D94F-B6E8-422C28116741}" type="slidenum">
              <a:rPr lang="en-US" altLang="en-US"/>
              <a:pPr/>
              <a:t>‹#›</a:t>
            </a:fld>
            <a:endParaRPr lang="en-US" altLang="en-US"/>
          </a:p>
        </p:txBody>
      </p:sp>
    </p:spTree>
    <p:extLst>
      <p:ext uri="{BB962C8B-B14F-4D97-AF65-F5344CB8AC3E}">
        <p14:creationId xmlns:p14="http://schemas.microsoft.com/office/powerpoint/2010/main" val="227657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0B1-4357-724D-88A4-A4A9C5A6BBF4}"/>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0CAE7CE-07EC-B14B-B37C-7242FD5EA74F}"/>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1B212-7B5F-9040-81AD-AE7F17AA8A29}"/>
              </a:ext>
            </a:extLst>
          </p:cNvPr>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EC4547-3810-0146-A7A1-E233CE186830}"/>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E64DF6-DB80-F64C-BDE1-3FC745900D73}"/>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49F3C1-645A-8B45-B88B-56A454B52B64}"/>
              </a:ext>
            </a:extLst>
          </p:cNvPr>
          <p:cNvSpPr>
            <a:spLocks noGrp="1"/>
          </p:cNvSpPr>
          <p:nvPr>
            <p:ph type="sldNum" sz="quarter" idx="12"/>
          </p:nvPr>
        </p:nvSpPr>
        <p:spPr>
          <a:xfrm>
            <a:off x="6553200" y="6248400"/>
            <a:ext cx="1905000" cy="457200"/>
          </a:xfrm>
        </p:spPr>
        <p:txBody>
          <a:bodyPr/>
          <a:lstStyle>
            <a:lvl1pPr>
              <a:defRPr/>
            </a:lvl1pPr>
          </a:lstStyle>
          <a:p>
            <a:fld id="{E8EE2E27-716E-8146-83EE-603939F3E461}" type="slidenum">
              <a:rPr lang="en-US" altLang="en-US"/>
              <a:pPr/>
              <a:t>‹#›</a:t>
            </a:fld>
            <a:endParaRPr lang="en-US" altLang="en-US"/>
          </a:p>
        </p:txBody>
      </p:sp>
    </p:spTree>
    <p:extLst>
      <p:ext uri="{BB962C8B-B14F-4D97-AF65-F5344CB8AC3E}">
        <p14:creationId xmlns:p14="http://schemas.microsoft.com/office/powerpoint/2010/main" val="578792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B154-4DB6-1149-8869-360D25E490F1}"/>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C290A8-2AE7-2348-892F-E8408D4DA56A}"/>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928AA1-2F19-C347-8C10-BAC462CAE02D}"/>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AB36064-2579-F649-9EAE-3BFC67B6E778}"/>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B56BF8C-EE6B-8B42-8680-5F122E68063A}"/>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869FE31-B06B-C941-9A8E-05F7538F3391}"/>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116CF27-F3F1-F147-926C-BA5EF2AE76D5}"/>
              </a:ext>
            </a:extLst>
          </p:cNvPr>
          <p:cNvSpPr>
            <a:spLocks noGrp="1"/>
          </p:cNvSpPr>
          <p:nvPr>
            <p:ph type="sldNum" sz="quarter" idx="12"/>
          </p:nvPr>
        </p:nvSpPr>
        <p:spPr>
          <a:xfrm>
            <a:off x="6553200" y="6248400"/>
            <a:ext cx="1905000" cy="457200"/>
          </a:xfrm>
        </p:spPr>
        <p:txBody>
          <a:bodyPr/>
          <a:lstStyle>
            <a:lvl1pPr>
              <a:defRPr/>
            </a:lvl1pPr>
          </a:lstStyle>
          <a:p>
            <a:fld id="{0E63FA54-E832-9F47-AB88-3ED3790BBA9D}" type="slidenum">
              <a:rPr lang="en-US" altLang="en-US"/>
              <a:pPr/>
              <a:t>‹#›</a:t>
            </a:fld>
            <a:endParaRPr lang="en-US" altLang="en-US"/>
          </a:p>
        </p:txBody>
      </p:sp>
    </p:spTree>
    <p:extLst>
      <p:ext uri="{BB962C8B-B14F-4D97-AF65-F5344CB8AC3E}">
        <p14:creationId xmlns:p14="http://schemas.microsoft.com/office/powerpoint/2010/main" val="3641332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4A24-D9B1-C44A-831F-CAC6994CAE04}"/>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281C19B-B2CE-3D46-87B4-54D468A9EBFA}"/>
              </a:ext>
            </a:extLst>
          </p:cNvPr>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6DD14-FF73-B642-B5ED-6CD1046993A0}"/>
              </a:ext>
            </a:extLst>
          </p:cNvPr>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3564A-88FA-8A41-9502-00AA0F87F0CD}"/>
              </a:ext>
            </a:extLst>
          </p:cNvPr>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C9B301B-8B23-2843-8C55-5009321FF619}"/>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3B61415-DFE0-DD41-BA28-2A135041DE1B}"/>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1946C46-79F9-4049-A43B-829964257E88}"/>
              </a:ext>
            </a:extLst>
          </p:cNvPr>
          <p:cNvSpPr>
            <a:spLocks noGrp="1"/>
          </p:cNvSpPr>
          <p:nvPr>
            <p:ph type="sldNum" sz="quarter" idx="12"/>
          </p:nvPr>
        </p:nvSpPr>
        <p:spPr>
          <a:xfrm>
            <a:off x="6553200" y="6248400"/>
            <a:ext cx="1905000" cy="457200"/>
          </a:xfrm>
        </p:spPr>
        <p:txBody>
          <a:bodyPr/>
          <a:lstStyle>
            <a:lvl1pPr>
              <a:defRPr/>
            </a:lvl1pPr>
          </a:lstStyle>
          <a:p>
            <a:fld id="{9E0ED3EF-04F2-7D44-BAFA-CD0EBD54AF4E}" type="slidenum">
              <a:rPr lang="en-US" altLang="en-US"/>
              <a:pPr/>
              <a:t>‹#›</a:t>
            </a:fld>
            <a:endParaRPr lang="en-US" altLang="en-US"/>
          </a:p>
        </p:txBody>
      </p:sp>
    </p:spTree>
    <p:extLst>
      <p:ext uri="{BB962C8B-B14F-4D97-AF65-F5344CB8AC3E}">
        <p14:creationId xmlns:p14="http://schemas.microsoft.com/office/powerpoint/2010/main" val="233901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31D7-0E41-CB41-A834-2A46DB7C7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B3711-D19D-0640-8F7B-B8060AC6C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05D8-F2A5-DB40-BB00-A8016B3922D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B56463-0746-BF44-B140-3DDC74679D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498CBE-93B4-C541-8B8C-EDD2A7ACC210}"/>
              </a:ext>
            </a:extLst>
          </p:cNvPr>
          <p:cNvSpPr>
            <a:spLocks noGrp="1"/>
          </p:cNvSpPr>
          <p:nvPr>
            <p:ph type="sldNum" sz="quarter" idx="12"/>
          </p:nvPr>
        </p:nvSpPr>
        <p:spPr/>
        <p:txBody>
          <a:bodyPr/>
          <a:lstStyle>
            <a:lvl1pPr>
              <a:defRPr/>
            </a:lvl1pPr>
          </a:lstStyle>
          <a:p>
            <a:fld id="{FF3F51FE-0D15-1C48-900F-9B18C01B3826}" type="slidenum">
              <a:rPr lang="en-US" altLang="en-US"/>
              <a:pPr/>
              <a:t>‹#›</a:t>
            </a:fld>
            <a:endParaRPr lang="en-US" altLang="en-US"/>
          </a:p>
        </p:txBody>
      </p:sp>
    </p:spTree>
    <p:extLst>
      <p:ext uri="{BB962C8B-B14F-4D97-AF65-F5344CB8AC3E}">
        <p14:creationId xmlns:p14="http://schemas.microsoft.com/office/powerpoint/2010/main" val="418234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6359-CEE3-4941-BE7E-8F238B6FBE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5318A0-74E9-EE47-9DBF-0CB21663010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A6F7B90-2C4E-3245-AF5B-29B8669359B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5B6AEF-847A-D246-BFDD-9D969B8B0A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2D7F1E-F05D-B344-92EF-23DD64C0FD61}"/>
              </a:ext>
            </a:extLst>
          </p:cNvPr>
          <p:cNvSpPr>
            <a:spLocks noGrp="1"/>
          </p:cNvSpPr>
          <p:nvPr>
            <p:ph type="sldNum" sz="quarter" idx="12"/>
          </p:nvPr>
        </p:nvSpPr>
        <p:spPr/>
        <p:txBody>
          <a:bodyPr/>
          <a:lstStyle>
            <a:lvl1pPr>
              <a:defRPr/>
            </a:lvl1pPr>
          </a:lstStyle>
          <a:p>
            <a:fld id="{4D2B786A-009D-B74F-9277-4015BD3CD1DF}" type="slidenum">
              <a:rPr lang="en-US" altLang="en-US"/>
              <a:pPr/>
              <a:t>‹#›</a:t>
            </a:fld>
            <a:endParaRPr lang="en-US" altLang="en-US"/>
          </a:p>
        </p:txBody>
      </p:sp>
    </p:spTree>
    <p:extLst>
      <p:ext uri="{BB962C8B-B14F-4D97-AF65-F5344CB8AC3E}">
        <p14:creationId xmlns:p14="http://schemas.microsoft.com/office/powerpoint/2010/main" val="355415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8B7-061A-5640-B14D-D43B37E25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704CD-E948-AF4D-AB5A-7FCB65F915BD}"/>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82E561-138A-7945-989D-ADAC27C3A788}"/>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D865CD-B779-BC46-96DB-4DF04425D72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C7835E-FE48-D345-B2A0-60D3B43261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513CC9D-EA32-264A-B4FD-D99379472B34}"/>
              </a:ext>
            </a:extLst>
          </p:cNvPr>
          <p:cNvSpPr>
            <a:spLocks noGrp="1"/>
          </p:cNvSpPr>
          <p:nvPr>
            <p:ph type="sldNum" sz="quarter" idx="12"/>
          </p:nvPr>
        </p:nvSpPr>
        <p:spPr/>
        <p:txBody>
          <a:bodyPr/>
          <a:lstStyle>
            <a:lvl1pPr>
              <a:defRPr/>
            </a:lvl1pPr>
          </a:lstStyle>
          <a:p>
            <a:fld id="{686EA388-AC13-D847-9CE7-C44398952A96}" type="slidenum">
              <a:rPr lang="en-US" altLang="en-US"/>
              <a:pPr/>
              <a:t>‹#›</a:t>
            </a:fld>
            <a:endParaRPr lang="en-US" altLang="en-US"/>
          </a:p>
        </p:txBody>
      </p:sp>
    </p:spTree>
    <p:extLst>
      <p:ext uri="{BB962C8B-B14F-4D97-AF65-F5344CB8AC3E}">
        <p14:creationId xmlns:p14="http://schemas.microsoft.com/office/powerpoint/2010/main" val="49617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236D-DC99-4D4F-A1B8-9BAA78328F7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26DD29-195F-6F44-B077-B37BC50756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188533-B0E1-6C48-B9AA-754CFC53213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533DD8-F4F6-634D-96CB-C95810EC264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55B05-DE9E-884F-9F58-BF06EA31E01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EEC761-2980-7C4E-AC42-999F092E4C2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3E7F241-D9FC-824C-8EC8-8F0FEB2D7A1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7AF09AF-700B-1244-8513-8CDB0C9C996A}"/>
              </a:ext>
            </a:extLst>
          </p:cNvPr>
          <p:cNvSpPr>
            <a:spLocks noGrp="1"/>
          </p:cNvSpPr>
          <p:nvPr>
            <p:ph type="sldNum" sz="quarter" idx="12"/>
          </p:nvPr>
        </p:nvSpPr>
        <p:spPr/>
        <p:txBody>
          <a:bodyPr/>
          <a:lstStyle>
            <a:lvl1pPr>
              <a:defRPr/>
            </a:lvl1pPr>
          </a:lstStyle>
          <a:p>
            <a:fld id="{67AB88F9-0D5C-994E-8A67-36C0998AB9F6}" type="slidenum">
              <a:rPr lang="en-US" altLang="en-US"/>
              <a:pPr/>
              <a:t>‹#›</a:t>
            </a:fld>
            <a:endParaRPr lang="en-US" altLang="en-US"/>
          </a:p>
        </p:txBody>
      </p:sp>
    </p:spTree>
    <p:extLst>
      <p:ext uri="{BB962C8B-B14F-4D97-AF65-F5344CB8AC3E}">
        <p14:creationId xmlns:p14="http://schemas.microsoft.com/office/powerpoint/2010/main" val="306447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4359-D303-3F45-9746-573B3938C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2F312C-0A7E-D649-A51F-C12083127D9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461E821-8592-3946-9754-6D0BC339AA0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4368607-0F52-A741-91E5-158F197AE3AC}"/>
              </a:ext>
            </a:extLst>
          </p:cNvPr>
          <p:cNvSpPr>
            <a:spLocks noGrp="1"/>
          </p:cNvSpPr>
          <p:nvPr>
            <p:ph type="sldNum" sz="quarter" idx="12"/>
          </p:nvPr>
        </p:nvSpPr>
        <p:spPr/>
        <p:txBody>
          <a:bodyPr/>
          <a:lstStyle>
            <a:lvl1pPr>
              <a:defRPr/>
            </a:lvl1pPr>
          </a:lstStyle>
          <a:p>
            <a:fld id="{D198D2FF-6AF6-E84F-8B1B-5E1A8E65EF97}" type="slidenum">
              <a:rPr lang="en-US" altLang="en-US"/>
              <a:pPr/>
              <a:t>‹#›</a:t>
            </a:fld>
            <a:endParaRPr lang="en-US" altLang="en-US"/>
          </a:p>
        </p:txBody>
      </p:sp>
    </p:spTree>
    <p:extLst>
      <p:ext uri="{BB962C8B-B14F-4D97-AF65-F5344CB8AC3E}">
        <p14:creationId xmlns:p14="http://schemas.microsoft.com/office/powerpoint/2010/main" val="34797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AC4045-9150-9744-9415-56F2E3CD5F8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6670642-49A6-E340-99BF-54D82954C41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139DF0C-CA60-2B4A-8717-F4BD5A40F118}"/>
              </a:ext>
            </a:extLst>
          </p:cNvPr>
          <p:cNvSpPr>
            <a:spLocks noGrp="1"/>
          </p:cNvSpPr>
          <p:nvPr>
            <p:ph type="sldNum" sz="quarter" idx="12"/>
          </p:nvPr>
        </p:nvSpPr>
        <p:spPr/>
        <p:txBody>
          <a:bodyPr/>
          <a:lstStyle>
            <a:lvl1pPr>
              <a:defRPr/>
            </a:lvl1pPr>
          </a:lstStyle>
          <a:p>
            <a:fld id="{DEBC6A52-1399-7844-B229-ABE8E164B79D}" type="slidenum">
              <a:rPr lang="en-US" altLang="en-US"/>
              <a:pPr/>
              <a:t>‹#›</a:t>
            </a:fld>
            <a:endParaRPr lang="en-US" altLang="en-US"/>
          </a:p>
        </p:txBody>
      </p:sp>
    </p:spTree>
    <p:extLst>
      <p:ext uri="{BB962C8B-B14F-4D97-AF65-F5344CB8AC3E}">
        <p14:creationId xmlns:p14="http://schemas.microsoft.com/office/powerpoint/2010/main" val="2488924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5F09-DD26-394D-AA28-22A00AF75B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1CD920-9F29-3145-9F28-DBC980C86C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03A296-846B-7B44-9E22-F062132BCA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3B21C-462D-5F47-B267-B8C448CC252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CB3AA54-9D43-2743-9916-7E85FFE86A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B08580-7186-C149-BC5E-0D3401C1BD94}"/>
              </a:ext>
            </a:extLst>
          </p:cNvPr>
          <p:cNvSpPr>
            <a:spLocks noGrp="1"/>
          </p:cNvSpPr>
          <p:nvPr>
            <p:ph type="sldNum" sz="quarter" idx="12"/>
          </p:nvPr>
        </p:nvSpPr>
        <p:spPr/>
        <p:txBody>
          <a:bodyPr/>
          <a:lstStyle>
            <a:lvl1pPr>
              <a:defRPr/>
            </a:lvl1pPr>
          </a:lstStyle>
          <a:p>
            <a:fld id="{A738E630-94A7-754E-8D41-106E166B41A6}" type="slidenum">
              <a:rPr lang="en-US" altLang="en-US"/>
              <a:pPr/>
              <a:t>‹#›</a:t>
            </a:fld>
            <a:endParaRPr lang="en-US" altLang="en-US"/>
          </a:p>
        </p:txBody>
      </p:sp>
    </p:spTree>
    <p:extLst>
      <p:ext uri="{BB962C8B-B14F-4D97-AF65-F5344CB8AC3E}">
        <p14:creationId xmlns:p14="http://schemas.microsoft.com/office/powerpoint/2010/main" val="22668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C1E4-7BCA-C041-91DB-442E71150F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2910B-79CF-5E44-B64E-8FADB59B27F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1AE2D-5D60-B44B-A156-386EF62313C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7EEDF-48E5-B647-A1DE-C28E84BF890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B34B49-9E7C-264B-A474-1B084A7133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CCB5F88-C945-B340-913E-4B5731B97724}"/>
              </a:ext>
            </a:extLst>
          </p:cNvPr>
          <p:cNvSpPr>
            <a:spLocks noGrp="1"/>
          </p:cNvSpPr>
          <p:nvPr>
            <p:ph type="sldNum" sz="quarter" idx="12"/>
          </p:nvPr>
        </p:nvSpPr>
        <p:spPr/>
        <p:txBody>
          <a:bodyPr/>
          <a:lstStyle>
            <a:lvl1pPr>
              <a:defRPr/>
            </a:lvl1pPr>
          </a:lstStyle>
          <a:p>
            <a:fld id="{69450DCC-4FC5-1A43-80FD-9A54D4FE2E8E}" type="slidenum">
              <a:rPr lang="en-US" altLang="en-US"/>
              <a:pPr/>
              <a:t>‹#›</a:t>
            </a:fld>
            <a:endParaRPr lang="en-US" altLang="en-US"/>
          </a:p>
        </p:txBody>
      </p:sp>
    </p:spTree>
    <p:extLst>
      <p:ext uri="{BB962C8B-B14F-4D97-AF65-F5344CB8AC3E}">
        <p14:creationId xmlns:p14="http://schemas.microsoft.com/office/powerpoint/2010/main" val="139628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862210" name="Rectangle 2">
            <a:extLst>
              <a:ext uri="{FF2B5EF4-FFF2-40B4-BE49-F238E27FC236}">
                <a16:creationId xmlns:a16="http://schemas.microsoft.com/office/drawing/2014/main" id="{70500926-F52E-3643-8F6A-73B3194AFB67}"/>
              </a:ext>
            </a:extLst>
          </p:cNvPr>
          <p:cNvSpPr>
            <a:spLocks noGrp="1" noChangeArrowheads="1"/>
          </p:cNvSpPr>
          <p:nvPr>
            <p:ph type="title"/>
          </p:nvPr>
        </p:nvSpPr>
        <p:spPr bwMode="auto">
          <a:xfrm>
            <a:off x="685800" y="609600"/>
            <a:ext cx="7772400" cy="1143000"/>
          </a:xfrm>
          <a:prstGeom prst="rect">
            <a:avLst/>
          </a:prstGeom>
          <a:noFill/>
          <a:ln>
            <a:noFill/>
          </a:ln>
          <a:effectLst>
            <a:outerShdw dist="12700"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2211" name="Rectangle 3">
            <a:extLst>
              <a:ext uri="{FF2B5EF4-FFF2-40B4-BE49-F238E27FC236}">
                <a16:creationId xmlns:a16="http://schemas.microsoft.com/office/drawing/2014/main" id="{FB0D171E-8B62-FB45-8B21-F054F5FDD52D}"/>
              </a:ext>
            </a:extLst>
          </p:cNvPr>
          <p:cNvSpPr>
            <a:spLocks noGrp="1" noChangeArrowheads="1"/>
          </p:cNvSpPr>
          <p:nvPr>
            <p:ph type="body" idx="1"/>
          </p:nvPr>
        </p:nvSpPr>
        <p:spPr bwMode="auto">
          <a:xfrm>
            <a:off x="685800" y="1981200"/>
            <a:ext cx="7772400" cy="4114800"/>
          </a:xfrm>
          <a:prstGeom prst="rect">
            <a:avLst/>
          </a:prstGeom>
          <a:noFill/>
          <a:ln>
            <a:noFill/>
          </a:ln>
          <a:effectLst>
            <a:outerShdw dist="12700"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2212" name="Rectangle 4">
            <a:extLst>
              <a:ext uri="{FF2B5EF4-FFF2-40B4-BE49-F238E27FC236}">
                <a16:creationId xmlns:a16="http://schemas.microsoft.com/office/drawing/2014/main" id="{123C9C6A-7552-774C-AFF9-5A73B9575CAE}"/>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endParaRPr lang="en-US" altLang="en-US"/>
          </a:p>
        </p:txBody>
      </p:sp>
      <p:sp>
        <p:nvSpPr>
          <p:cNvPr id="862213" name="Rectangle 5">
            <a:extLst>
              <a:ext uri="{FF2B5EF4-FFF2-40B4-BE49-F238E27FC236}">
                <a16:creationId xmlns:a16="http://schemas.microsoft.com/office/drawing/2014/main" id="{1910431E-BE3D-AA4C-A987-A854F9915EC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ea typeface="+mn-ea"/>
              </a:defRPr>
            </a:lvl1pPr>
          </a:lstStyle>
          <a:p>
            <a:endParaRPr lang="en-US" altLang="en-US"/>
          </a:p>
        </p:txBody>
      </p:sp>
      <p:sp>
        <p:nvSpPr>
          <p:cNvPr id="862214" name="Rectangle 6">
            <a:extLst>
              <a:ext uri="{FF2B5EF4-FFF2-40B4-BE49-F238E27FC236}">
                <a16:creationId xmlns:a16="http://schemas.microsoft.com/office/drawing/2014/main" id="{936A1CB6-CC2A-F549-B034-CBA6CD35FCA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ea typeface="+mn-ea"/>
              </a:defRPr>
            </a:lvl1pPr>
          </a:lstStyle>
          <a:p>
            <a:fld id="{558C6C25-0093-1C4B-9D85-0EBB09339DC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Tahoma" panose="020B0604030504040204" pitchFamily="34" charset="0"/>
          <a:ea typeface="ＭＳ Ｐゴシック" panose="020B0600070205080204" pitchFamily="34" charset="-128"/>
        </a:defRPr>
      </a:lvl9pPr>
    </p:titleStyle>
    <p:bodyStyle>
      <a:lvl1pPr marL="342900" indent="-342900" algn="l" rtl="0" fontAlgn="base">
        <a:spcBef>
          <a:spcPct val="20000"/>
        </a:spcBef>
        <a:spcAft>
          <a:spcPct val="0"/>
        </a:spcAft>
        <a:buClr>
          <a:srgbClr val="FFCC66"/>
        </a:buClr>
        <a:buFont typeface="Wingdings" pitchFamily="2" charset="2"/>
        <a:buChar char="w"/>
        <a:defRPr sz="3200" kern="1200">
          <a:solidFill>
            <a:schemeClr val="tx1"/>
          </a:solidFill>
          <a:latin typeface="+mn-lt"/>
          <a:ea typeface="+mn-ea"/>
          <a:cs typeface="+mn-cs"/>
        </a:defRPr>
      </a:lvl1pPr>
      <a:lvl2pPr marL="742950" indent="-285750" algn="l" rtl="0" fontAlgn="base">
        <a:spcBef>
          <a:spcPct val="20000"/>
        </a:spcBef>
        <a:spcAft>
          <a:spcPct val="0"/>
        </a:spcAft>
        <a:buClr>
          <a:srgbClr val="FFFF66"/>
        </a:buClr>
        <a:buFont typeface="Wingdings" pitchFamily="2" charset="2"/>
        <a:buChar char="w"/>
        <a:defRPr sz="2800" kern="1200">
          <a:solidFill>
            <a:schemeClr val="tx1"/>
          </a:solidFill>
          <a:latin typeface="+mn-lt"/>
          <a:ea typeface="+mn-ea"/>
          <a:cs typeface="+mn-cs"/>
        </a:defRPr>
      </a:lvl2pPr>
      <a:lvl3pPr marL="1143000" indent="-228600" algn="l" rtl="0" fontAlgn="base">
        <a:spcBef>
          <a:spcPct val="20000"/>
        </a:spcBef>
        <a:spcAft>
          <a:spcPct val="0"/>
        </a:spcAft>
        <a:buClr>
          <a:srgbClr val="FFCC66"/>
        </a:buClr>
        <a:buFont typeface="Wingdings" pitchFamily="2" charset="2"/>
        <a:buChar char="w"/>
        <a:defRPr sz="2400" kern="1200">
          <a:solidFill>
            <a:schemeClr val="tx1"/>
          </a:solidFill>
          <a:latin typeface="+mn-lt"/>
          <a:ea typeface="+mn-ea"/>
          <a:cs typeface="+mn-cs"/>
        </a:defRPr>
      </a:lvl3pPr>
      <a:lvl4pPr marL="1600200" indent="-228600" algn="l" rtl="0" fontAlgn="base">
        <a:spcBef>
          <a:spcPct val="20000"/>
        </a:spcBef>
        <a:spcAft>
          <a:spcPct val="0"/>
        </a:spcAft>
        <a:buClr>
          <a:srgbClr val="FFFF66"/>
        </a:buClr>
        <a:buFont typeface="Wingdings" pitchFamily="2" charset="2"/>
        <a:buChar char="w"/>
        <a:defRPr sz="2000" kern="1200">
          <a:solidFill>
            <a:schemeClr val="tx1"/>
          </a:solidFill>
          <a:latin typeface="+mn-lt"/>
          <a:ea typeface="+mn-ea"/>
          <a:cs typeface="+mn-cs"/>
        </a:defRPr>
      </a:lvl4pPr>
      <a:lvl5pPr marL="2057400" indent="-228600" algn="l" rtl="0" fontAlgn="base">
        <a:spcBef>
          <a:spcPct val="20000"/>
        </a:spcBef>
        <a:spcAft>
          <a:spcPct val="0"/>
        </a:spcAft>
        <a:buClr>
          <a:srgbClr val="FFCC66"/>
        </a:buClr>
        <a:buFont typeface="Wingdings" pitchFamily="2" charset="2"/>
        <a:buChar char="w"/>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7.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6.jpeg"/><Relationship Id="rId5" Type="http://schemas.openxmlformats.org/officeDocument/2006/relationships/image" Target="../media/image2.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microsoft.com/office/2007/relationships/media" Target="../media/media35.m4a"/><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0.jpeg"/><Relationship Id="rId5" Type="http://schemas.openxmlformats.org/officeDocument/2006/relationships/slideLayout" Target="../slideLayouts/slideLayout12.xml"/><Relationship Id="rId4" Type="http://schemas.openxmlformats.org/officeDocument/2006/relationships/audio" Target="../media/media35.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0.m4a"/><Relationship Id="rId7" Type="http://schemas.openxmlformats.org/officeDocument/2006/relationships/image" Target="../media/image38.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7.jpeg"/><Relationship Id="rId5" Type="http://schemas.openxmlformats.org/officeDocument/2006/relationships/slideLayout" Target="../slideLayouts/slideLayout14.xml"/><Relationship Id="rId4" Type="http://schemas.openxmlformats.org/officeDocument/2006/relationships/audio" Target="../media/media40.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a:extLst>
              <a:ext uri="{FF2B5EF4-FFF2-40B4-BE49-F238E27FC236}">
                <a16:creationId xmlns:a16="http://schemas.microsoft.com/office/drawing/2014/main" id="{3F170A86-535F-6C43-A4EB-35DC0CBDF1B5}"/>
              </a:ext>
            </a:extLst>
          </p:cNvPr>
          <p:cNvSpPr>
            <a:spLocks noGrp="1" noChangeArrowheads="1"/>
          </p:cNvSpPr>
          <p:nvPr>
            <p:ph type="title"/>
          </p:nvPr>
        </p:nvSpPr>
        <p:spPr/>
        <p:txBody>
          <a:bodyPr/>
          <a:lstStyle/>
          <a:p>
            <a:r>
              <a:rPr lang="en-US" altLang="en-US"/>
              <a:t>Fish Conservation</a:t>
            </a:r>
          </a:p>
        </p:txBody>
      </p:sp>
      <p:pic>
        <p:nvPicPr>
          <p:cNvPr id="870405" name="Picture 5">
            <a:extLst>
              <a:ext uri="{FF2B5EF4-FFF2-40B4-BE49-F238E27FC236}">
                <a16:creationId xmlns:a16="http://schemas.microsoft.com/office/drawing/2014/main" id="{B966E112-C41A-8A42-848F-DB3BFDF4ED9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58900" y="1981200"/>
            <a:ext cx="6426200" cy="4114800"/>
          </a:xfrm>
          <a:noFill/>
          <a:ln/>
        </p:spPr>
      </p:pic>
      <p:sp>
        <p:nvSpPr>
          <p:cNvPr id="870406" name="Text Box 6">
            <a:extLst>
              <a:ext uri="{FF2B5EF4-FFF2-40B4-BE49-F238E27FC236}">
                <a16:creationId xmlns:a16="http://schemas.microsoft.com/office/drawing/2014/main" id="{89A807E4-D62C-3942-B52B-C536CBF96F61}"/>
              </a:ext>
            </a:extLst>
          </p:cNvPr>
          <p:cNvSpPr txBox="1">
            <a:spLocks noChangeArrowheads="1"/>
          </p:cNvSpPr>
          <p:nvPr/>
        </p:nvSpPr>
        <p:spPr bwMode="auto">
          <a:xfrm>
            <a:off x="3048000" y="6172200"/>
            <a:ext cx="328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Woundfin, Virgin River, Utah</a:t>
            </a:r>
          </a:p>
        </p:txBody>
      </p:sp>
      <p:pic>
        <p:nvPicPr>
          <p:cNvPr id="2" name="Recorded Sound" descr="Recorded Sound">
            <a:hlinkClick r:id="" action="ppaction://media"/>
            <a:extLst>
              <a:ext uri="{FF2B5EF4-FFF2-40B4-BE49-F238E27FC236}">
                <a16:creationId xmlns:a16="http://schemas.microsoft.com/office/drawing/2014/main" id="{B315079C-8BFE-E843-A44B-F569EF67D1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100" y="40386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a:extLst>
              <a:ext uri="{FF2B5EF4-FFF2-40B4-BE49-F238E27FC236}">
                <a16:creationId xmlns:a16="http://schemas.microsoft.com/office/drawing/2014/main" id="{04550C71-8D43-7C4B-B597-78E058C97690}"/>
              </a:ext>
            </a:extLst>
          </p:cNvPr>
          <p:cNvSpPr>
            <a:spLocks noGrp="1" noChangeArrowheads="1"/>
          </p:cNvSpPr>
          <p:nvPr>
            <p:ph type="title"/>
          </p:nvPr>
        </p:nvSpPr>
        <p:spPr/>
        <p:txBody>
          <a:bodyPr/>
          <a:lstStyle/>
          <a:p>
            <a:r>
              <a:rPr lang="en-US" altLang="en-US" sz="4000"/>
              <a:t>Historical Abundance</a:t>
            </a:r>
          </a:p>
        </p:txBody>
      </p:sp>
      <p:sp>
        <p:nvSpPr>
          <p:cNvPr id="771075" name="Rectangle 3">
            <a:extLst>
              <a:ext uri="{FF2B5EF4-FFF2-40B4-BE49-F238E27FC236}">
                <a16:creationId xmlns:a16="http://schemas.microsoft.com/office/drawing/2014/main" id="{AB8DBC71-8E82-584C-B376-817523B7FC68}"/>
              </a:ext>
            </a:extLst>
          </p:cNvPr>
          <p:cNvSpPr>
            <a:spLocks noGrp="1" noChangeArrowheads="1"/>
          </p:cNvSpPr>
          <p:nvPr>
            <p:ph type="body" idx="1"/>
          </p:nvPr>
        </p:nvSpPr>
        <p:spPr/>
        <p:txBody>
          <a:bodyPr/>
          <a:lstStyle/>
          <a:p>
            <a:r>
              <a:rPr lang="en-US" altLang="en-US" sz="2800"/>
              <a:t>Captain John Smith again: Having grounded on an oyster bed in the Potomac as the tide was going out “…we spied many fishes lurking amongst the weeds on the sands, our captaine sporting himself to catch them by nailing them to the ground with his sword, set us all a fishing in that manner, by this devise, we tooke more in an houre than we all could eat.”</a:t>
            </a:r>
          </a:p>
        </p:txBody>
      </p:sp>
      <p:pic>
        <p:nvPicPr>
          <p:cNvPr id="2" name="Recorded Sound" descr="Recorded Sound">
            <a:hlinkClick r:id="" action="ppaction://media"/>
            <a:extLst>
              <a:ext uri="{FF2B5EF4-FFF2-40B4-BE49-F238E27FC236}">
                <a16:creationId xmlns:a16="http://schemas.microsoft.com/office/drawing/2014/main" id="{32888F67-6249-9745-A32B-2C0D59AB7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4368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C1922D8C-25BC-2446-AB19-83402B39C113}"/>
              </a:ext>
            </a:extLst>
          </p:cNvPr>
          <p:cNvSpPr>
            <a:spLocks noGrp="1" noChangeArrowheads="1"/>
          </p:cNvSpPr>
          <p:nvPr>
            <p:ph type="title"/>
          </p:nvPr>
        </p:nvSpPr>
        <p:spPr/>
        <p:txBody>
          <a:bodyPr/>
          <a:lstStyle/>
          <a:p>
            <a:r>
              <a:rPr lang="en-US" altLang="en-US" sz="4000"/>
              <a:t>Historical Abundance</a:t>
            </a:r>
          </a:p>
        </p:txBody>
      </p:sp>
      <p:sp>
        <p:nvSpPr>
          <p:cNvPr id="782339" name="Rectangle 3">
            <a:extLst>
              <a:ext uri="{FF2B5EF4-FFF2-40B4-BE49-F238E27FC236}">
                <a16:creationId xmlns:a16="http://schemas.microsoft.com/office/drawing/2014/main" id="{73A96096-6260-0342-A4F0-3586D6179FFA}"/>
              </a:ext>
            </a:extLst>
          </p:cNvPr>
          <p:cNvSpPr>
            <a:spLocks noGrp="1" noChangeArrowheads="1"/>
          </p:cNvSpPr>
          <p:nvPr>
            <p:ph type="body" idx="1"/>
          </p:nvPr>
        </p:nvSpPr>
        <p:spPr/>
        <p:txBody>
          <a:bodyPr/>
          <a:lstStyle/>
          <a:p>
            <a:r>
              <a:rPr lang="en-US" altLang="en-US"/>
              <a:t>Clearly, a different level of fish abundance than we encounter today. </a:t>
            </a:r>
          </a:p>
          <a:p>
            <a:endParaRPr lang="en-US" altLang="en-US"/>
          </a:p>
          <a:p>
            <a:r>
              <a:rPr lang="en-US" altLang="en-US"/>
              <a:t>Similarly abundant numbers of fish were described in the waters off New England and eastern Canada.</a:t>
            </a:r>
          </a:p>
        </p:txBody>
      </p:sp>
      <p:pic>
        <p:nvPicPr>
          <p:cNvPr id="2" name="Recorded Sound" descr="Recorded Sound">
            <a:hlinkClick r:id="" action="ppaction://media"/>
            <a:extLst>
              <a:ext uri="{FF2B5EF4-FFF2-40B4-BE49-F238E27FC236}">
                <a16:creationId xmlns:a16="http://schemas.microsoft.com/office/drawing/2014/main" id="{D00E6AF8-19BB-944D-8E51-B7681C615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68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a:extLst>
              <a:ext uri="{FF2B5EF4-FFF2-40B4-BE49-F238E27FC236}">
                <a16:creationId xmlns:a16="http://schemas.microsoft.com/office/drawing/2014/main" id="{20052678-758D-E44D-A80B-D2D671043754}"/>
              </a:ext>
            </a:extLst>
          </p:cNvPr>
          <p:cNvSpPr>
            <a:spLocks noGrp="1" noChangeArrowheads="1"/>
          </p:cNvSpPr>
          <p:nvPr>
            <p:ph type="title"/>
          </p:nvPr>
        </p:nvSpPr>
        <p:spPr/>
        <p:txBody>
          <a:bodyPr/>
          <a:lstStyle/>
          <a:p>
            <a:r>
              <a:rPr lang="en-US" altLang="en-US"/>
              <a:t>The Grand Banks Fishery</a:t>
            </a:r>
          </a:p>
        </p:txBody>
      </p:sp>
      <p:sp>
        <p:nvSpPr>
          <p:cNvPr id="772099" name="Rectangle 3">
            <a:extLst>
              <a:ext uri="{FF2B5EF4-FFF2-40B4-BE49-F238E27FC236}">
                <a16:creationId xmlns:a16="http://schemas.microsoft.com/office/drawing/2014/main" id="{CAEDFEB0-1688-0049-AEAB-5F00AD944817}"/>
              </a:ext>
            </a:extLst>
          </p:cNvPr>
          <p:cNvSpPr>
            <a:spLocks noGrp="1" noChangeArrowheads="1"/>
          </p:cNvSpPr>
          <p:nvPr>
            <p:ph type="body" idx="1"/>
          </p:nvPr>
        </p:nvSpPr>
        <p:spPr/>
        <p:txBody>
          <a:bodyPr/>
          <a:lstStyle/>
          <a:p>
            <a:r>
              <a:rPr lang="en-US" altLang="en-US"/>
              <a:t>John Cabot 1497:  </a:t>
            </a:r>
          </a:p>
          <a:p>
            <a:endParaRPr lang="en-US" altLang="en-US"/>
          </a:p>
          <a:p>
            <a:r>
              <a:rPr lang="en-US" altLang="en-US"/>
              <a:t>“… the sea there is swarming with fish, which can be taken not only with the net, but in baskets let down with a stone, so that it sinks in the water.”</a:t>
            </a:r>
          </a:p>
        </p:txBody>
      </p:sp>
      <p:pic>
        <p:nvPicPr>
          <p:cNvPr id="2" name="Recorded Sound" descr="Recorded Sound">
            <a:hlinkClick r:id="" action="ppaction://media"/>
            <a:extLst>
              <a:ext uri="{FF2B5EF4-FFF2-40B4-BE49-F238E27FC236}">
                <a16:creationId xmlns:a16="http://schemas.microsoft.com/office/drawing/2014/main" id="{F5E3087D-4767-8D47-91AF-E5B2C1D1E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a:extLst>
              <a:ext uri="{FF2B5EF4-FFF2-40B4-BE49-F238E27FC236}">
                <a16:creationId xmlns:a16="http://schemas.microsoft.com/office/drawing/2014/main" id="{4B2C08A0-C6D9-9845-A512-01C135C56594}"/>
              </a:ext>
            </a:extLst>
          </p:cNvPr>
          <p:cNvSpPr>
            <a:spLocks noGrp="1" noChangeArrowheads="1"/>
          </p:cNvSpPr>
          <p:nvPr>
            <p:ph type="title"/>
          </p:nvPr>
        </p:nvSpPr>
        <p:spPr/>
        <p:txBody>
          <a:bodyPr/>
          <a:lstStyle/>
          <a:p>
            <a:r>
              <a:rPr lang="en-US" altLang="en-US"/>
              <a:t>Grand Banks/Georges Bank</a:t>
            </a:r>
          </a:p>
        </p:txBody>
      </p:sp>
      <p:pic>
        <p:nvPicPr>
          <p:cNvPr id="951302" name="Picture 6">
            <a:extLst>
              <a:ext uri="{FF2B5EF4-FFF2-40B4-BE49-F238E27FC236}">
                <a16:creationId xmlns:a16="http://schemas.microsoft.com/office/drawing/2014/main" id="{CCC3C3CD-E7FD-6147-B4BE-3761113BD15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28800" y="2209800"/>
            <a:ext cx="5457825" cy="4114800"/>
          </a:xfrm>
        </p:spPr>
      </p:pic>
      <p:pic>
        <p:nvPicPr>
          <p:cNvPr id="2" name="Recorded Sound" descr="Recorded Sound">
            <a:hlinkClick r:id="" action="ppaction://media"/>
            <a:extLst>
              <a:ext uri="{FF2B5EF4-FFF2-40B4-BE49-F238E27FC236}">
                <a16:creationId xmlns:a16="http://schemas.microsoft.com/office/drawing/2014/main" id="{1F0B5F4A-7E11-2345-80B9-E438351D5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4254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a:extLst>
              <a:ext uri="{FF2B5EF4-FFF2-40B4-BE49-F238E27FC236}">
                <a16:creationId xmlns:a16="http://schemas.microsoft.com/office/drawing/2014/main" id="{199B51C4-4029-C94F-8D3B-027DC33AE5A3}"/>
              </a:ext>
            </a:extLst>
          </p:cNvPr>
          <p:cNvSpPr>
            <a:spLocks noGrp="1" noChangeArrowheads="1"/>
          </p:cNvSpPr>
          <p:nvPr>
            <p:ph type="title"/>
          </p:nvPr>
        </p:nvSpPr>
        <p:spPr/>
        <p:txBody>
          <a:bodyPr/>
          <a:lstStyle/>
          <a:p>
            <a:r>
              <a:rPr lang="en-US" altLang="en-US"/>
              <a:t>The Grand Banks Fishery</a:t>
            </a:r>
          </a:p>
        </p:txBody>
      </p:sp>
      <p:sp>
        <p:nvSpPr>
          <p:cNvPr id="781315" name="Rectangle 3">
            <a:extLst>
              <a:ext uri="{FF2B5EF4-FFF2-40B4-BE49-F238E27FC236}">
                <a16:creationId xmlns:a16="http://schemas.microsoft.com/office/drawing/2014/main" id="{7E192128-54DC-0E47-995F-52C6A6F548C6}"/>
              </a:ext>
            </a:extLst>
          </p:cNvPr>
          <p:cNvSpPr>
            <a:spLocks noGrp="1" noChangeArrowheads="1"/>
          </p:cNvSpPr>
          <p:nvPr>
            <p:ph type="body" idx="1"/>
          </p:nvPr>
        </p:nvSpPr>
        <p:spPr>
          <a:xfrm>
            <a:off x="0" y="1600200"/>
            <a:ext cx="9144000" cy="2209800"/>
          </a:xfrm>
        </p:spPr>
        <p:txBody>
          <a:bodyPr/>
          <a:lstStyle/>
          <a:p>
            <a:pPr>
              <a:lnSpc>
                <a:spcPct val="80000"/>
              </a:lnSpc>
            </a:pPr>
            <a:r>
              <a:rPr lang="en-US" altLang="en-US" sz="2800"/>
              <a:t>The rich fishing grounds off the northeastern U.S. and eastern Canada result from a combination of factors:</a:t>
            </a:r>
          </a:p>
          <a:p>
            <a:pPr>
              <a:lnSpc>
                <a:spcPct val="80000"/>
              </a:lnSpc>
            </a:pPr>
            <a:endParaRPr lang="en-US" altLang="en-US" sz="2800"/>
          </a:p>
          <a:p>
            <a:pPr>
              <a:lnSpc>
                <a:spcPct val="80000"/>
              </a:lnSpc>
            </a:pPr>
            <a:r>
              <a:rPr lang="en-US" altLang="en-US" sz="2400"/>
              <a:t>The various banks are deposits of moraine left there by glaciers.  </a:t>
            </a:r>
          </a:p>
          <a:p>
            <a:pPr>
              <a:lnSpc>
                <a:spcPct val="90000"/>
              </a:lnSpc>
            </a:pPr>
            <a:r>
              <a:rPr lang="en-US" altLang="en-US" sz="2400"/>
              <a:t>The water above them is relatively shallow (60-300 feet in most places).</a:t>
            </a:r>
          </a:p>
          <a:p>
            <a:pPr>
              <a:lnSpc>
                <a:spcPct val="90000"/>
              </a:lnSpc>
            </a:pPr>
            <a:r>
              <a:rPr lang="en-US" altLang="en-US" sz="2400"/>
              <a:t>They occur at the confluence of the cold nutrient rich northern Labrador current and the warm southern Gulf Stream.</a:t>
            </a:r>
          </a:p>
          <a:p>
            <a:pPr>
              <a:lnSpc>
                <a:spcPct val="90000"/>
              </a:lnSpc>
            </a:pPr>
            <a:r>
              <a:rPr lang="en-US" altLang="en-US" sz="2400"/>
              <a:t>The mixing of these currents combines warmth and nutrients to produce massive blooms of plankton that supported huge schools of mackerel and herring that in turn support cod and other predators.</a:t>
            </a:r>
            <a:endParaRPr lang="en-US" altLang="en-US" sz="2800"/>
          </a:p>
        </p:txBody>
      </p:sp>
      <p:pic>
        <p:nvPicPr>
          <p:cNvPr id="2" name="Recorded Sound" descr="Recorded Sound">
            <a:hlinkClick r:id="" action="ppaction://media"/>
            <a:extLst>
              <a:ext uri="{FF2B5EF4-FFF2-40B4-BE49-F238E27FC236}">
                <a16:creationId xmlns:a16="http://schemas.microsoft.com/office/drawing/2014/main" id="{E7DFE4B8-41D2-0E45-A87D-88E74EBEF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7" name="Picture 5">
            <a:extLst>
              <a:ext uri="{FF2B5EF4-FFF2-40B4-BE49-F238E27FC236}">
                <a16:creationId xmlns:a16="http://schemas.microsoft.com/office/drawing/2014/main" id="{4685490D-E410-534D-9972-52DC56F8E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5038725" cy="4254500"/>
          </a:xfrm>
          <a:prstGeom prst="rect">
            <a:avLst/>
          </a:prstGeom>
          <a:noFill/>
          <a:extLst>
            <a:ext uri="{909E8E84-426E-40DD-AFC4-6F175D3DCCD1}">
              <a14:hiddenFill xmlns:a14="http://schemas.microsoft.com/office/drawing/2010/main">
                <a:solidFill>
                  <a:srgbClr val="FFFFFF"/>
                </a:solidFill>
              </a14:hiddenFill>
            </a:ext>
          </a:extLst>
        </p:spPr>
      </p:pic>
      <p:pic>
        <p:nvPicPr>
          <p:cNvPr id="796679" name="Picture 7">
            <a:extLst>
              <a:ext uri="{FF2B5EF4-FFF2-40B4-BE49-F238E27FC236}">
                <a16:creationId xmlns:a16="http://schemas.microsoft.com/office/drawing/2014/main" id="{4FE0FF67-7A48-0E49-B889-FA2258523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150" y="4205288"/>
            <a:ext cx="4006850" cy="2652712"/>
          </a:xfrm>
          <a:prstGeom prst="rect">
            <a:avLst/>
          </a:prstGeom>
          <a:noFill/>
          <a:extLst>
            <a:ext uri="{909E8E84-426E-40DD-AFC4-6F175D3DCCD1}">
              <a14:hiddenFill xmlns:a14="http://schemas.microsoft.com/office/drawing/2010/main">
                <a:solidFill>
                  <a:srgbClr val="FFFFFF"/>
                </a:solidFill>
              </a14:hiddenFill>
            </a:ext>
          </a:extLst>
        </p:spPr>
      </p:pic>
      <p:sp>
        <p:nvSpPr>
          <p:cNvPr id="796680" name="Rectangle 8">
            <a:extLst>
              <a:ext uri="{FF2B5EF4-FFF2-40B4-BE49-F238E27FC236}">
                <a16:creationId xmlns:a16="http://schemas.microsoft.com/office/drawing/2014/main" id="{82390AF7-A93D-DD40-96AD-F9325D12A7D3}"/>
              </a:ext>
            </a:extLst>
          </p:cNvPr>
          <p:cNvSpPr>
            <a:spLocks noGrp="1" noChangeArrowheads="1"/>
          </p:cNvSpPr>
          <p:nvPr>
            <p:ph type="title"/>
          </p:nvPr>
        </p:nvSpPr>
        <p:spPr>
          <a:xfrm>
            <a:off x="685800" y="304800"/>
            <a:ext cx="7772400" cy="1143000"/>
          </a:xfrm>
        </p:spPr>
        <p:txBody>
          <a:bodyPr/>
          <a:lstStyle/>
          <a:p>
            <a:r>
              <a:rPr lang="en-US" altLang="en-US"/>
              <a:t>Atlantic cod!!</a:t>
            </a:r>
          </a:p>
        </p:txBody>
      </p:sp>
      <p:pic>
        <p:nvPicPr>
          <p:cNvPr id="2" name="Recorded Sound" descr="Recorded Sound">
            <a:hlinkClick r:id="" action="ppaction://media"/>
            <a:extLst>
              <a:ext uri="{FF2B5EF4-FFF2-40B4-BE49-F238E27FC236}">
                <a16:creationId xmlns:a16="http://schemas.microsoft.com/office/drawing/2014/main" id="{E2084657-133F-3D48-A69D-5FEDDE904A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304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a:extLst>
              <a:ext uri="{FF2B5EF4-FFF2-40B4-BE49-F238E27FC236}">
                <a16:creationId xmlns:a16="http://schemas.microsoft.com/office/drawing/2014/main" id="{760E9E30-447D-7048-AD3D-9DD9C9A19625}"/>
              </a:ext>
            </a:extLst>
          </p:cNvPr>
          <p:cNvSpPr>
            <a:spLocks noGrp="1" noChangeArrowheads="1"/>
          </p:cNvSpPr>
          <p:nvPr>
            <p:ph type="title"/>
          </p:nvPr>
        </p:nvSpPr>
        <p:spPr/>
        <p:txBody>
          <a:bodyPr/>
          <a:lstStyle/>
          <a:p>
            <a:r>
              <a:rPr lang="en-US" altLang="en-US"/>
              <a:t>The Grand Banks Fishery</a:t>
            </a:r>
          </a:p>
        </p:txBody>
      </p:sp>
      <p:sp>
        <p:nvSpPr>
          <p:cNvPr id="774147" name="Rectangle 3">
            <a:extLst>
              <a:ext uri="{FF2B5EF4-FFF2-40B4-BE49-F238E27FC236}">
                <a16:creationId xmlns:a16="http://schemas.microsoft.com/office/drawing/2014/main" id="{1CE583ED-41AD-1B43-B7FE-673ECE8C3E14}"/>
              </a:ext>
            </a:extLst>
          </p:cNvPr>
          <p:cNvSpPr>
            <a:spLocks noGrp="1" noChangeArrowheads="1"/>
          </p:cNvSpPr>
          <p:nvPr>
            <p:ph type="body" idx="1"/>
          </p:nvPr>
        </p:nvSpPr>
        <p:spPr/>
        <p:txBody>
          <a:bodyPr/>
          <a:lstStyle/>
          <a:p>
            <a:pPr>
              <a:lnSpc>
                <a:spcPct val="90000"/>
              </a:lnSpc>
            </a:pPr>
            <a:r>
              <a:rPr lang="en-US" altLang="en-US" sz="2800"/>
              <a:t>In 1992, the Canadian Government placed a two-year moratorium on cod fishing, which was extended indefinitely and remains in place today.  In 2003, the two main populations of Atlantic cod were added to Canada’s endangered species list.</a:t>
            </a:r>
          </a:p>
          <a:p>
            <a:pPr>
              <a:lnSpc>
                <a:spcPct val="90000"/>
              </a:lnSpc>
            </a:pPr>
            <a:r>
              <a:rPr lang="en-US" altLang="en-US" sz="2800"/>
              <a:t>In U.S. waters, cod populations have similarly plummeted.</a:t>
            </a:r>
          </a:p>
          <a:p>
            <a:pPr>
              <a:lnSpc>
                <a:spcPct val="90000"/>
              </a:lnSpc>
            </a:pPr>
            <a:r>
              <a:rPr lang="en-US" altLang="en-US" sz="2800"/>
              <a:t>What happened? </a:t>
            </a:r>
            <a:r>
              <a:rPr lang="en-US" altLang="en-US" sz="2800">
                <a:solidFill>
                  <a:schemeClr val="hlink"/>
                </a:solidFill>
              </a:rPr>
              <a:t>Industrial fishing</a:t>
            </a:r>
            <a:r>
              <a:rPr lang="en-US" altLang="en-US" sz="2800"/>
              <a:t> happened.</a:t>
            </a:r>
          </a:p>
          <a:p>
            <a:pPr>
              <a:lnSpc>
                <a:spcPct val="90000"/>
              </a:lnSpc>
              <a:buFont typeface="Wingdings" pitchFamily="2" charset="2"/>
              <a:buNone/>
            </a:pPr>
            <a:endParaRPr lang="en-US" altLang="en-US" sz="2800"/>
          </a:p>
        </p:txBody>
      </p:sp>
      <p:pic>
        <p:nvPicPr>
          <p:cNvPr id="2" name="Recorded Sound" descr="Recorded Sound">
            <a:hlinkClick r:id="" action="ppaction://media"/>
            <a:extLst>
              <a:ext uri="{FF2B5EF4-FFF2-40B4-BE49-F238E27FC236}">
                <a16:creationId xmlns:a16="http://schemas.microsoft.com/office/drawing/2014/main" id="{53077F51-A955-6845-82D3-A0BD5C982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4025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a:extLst>
              <a:ext uri="{FF2B5EF4-FFF2-40B4-BE49-F238E27FC236}">
                <a16:creationId xmlns:a16="http://schemas.microsoft.com/office/drawing/2014/main" id="{8BE57E74-0755-B34D-BED3-3ABE30742DA6}"/>
              </a:ext>
            </a:extLst>
          </p:cNvPr>
          <p:cNvSpPr>
            <a:spLocks noGrp="1" noChangeArrowheads="1"/>
          </p:cNvSpPr>
          <p:nvPr>
            <p:ph type="title"/>
          </p:nvPr>
        </p:nvSpPr>
        <p:spPr/>
        <p:txBody>
          <a:bodyPr/>
          <a:lstStyle/>
          <a:p>
            <a:r>
              <a:rPr lang="en-US" altLang="en-US"/>
              <a:t>The Grand Banks Fishery</a:t>
            </a:r>
          </a:p>
        </p:txBody>
      </p:sp>
      <p:sp>
        <p:nvSpPr>
          <p:cNvPr id="777219" name="Rectangle 3">
            <a:extLst>
              <a:ext uri="{FF2B5EF4-FFF2-40B4-BE49-F238E27FC236}">
                <a16:creationId xmlns:a16="http://schemas.microsoft.com/office/drawing/2014/main" id="{D962552E-A18B-FC40-BC87-60CF1985FA10}"/>
              </a:ext>
            </a:extLst>
          </p:cNvPr>
          <p:cNvSpPr>
            <a:spLocks noGrp="1" noChangeArrowheads="1"/>
          </p:cNvSpPr>
          <p:nvPr>
            <p:ph type="body" sz="half" idx="1"/>
          </p:nvPr>
        </p:nvSpPr>
        <p:spPr/>
        <p:txBody>
          <a:bodyPr/>
          <a:lstStyle/>
          <a:p>
            <a:pPr>
              <a:lnSpc>
                <a:spcPct val="80000"/>
              </a:lnSpc>
              <a:buFont typeface="Wingdings" pitchFamily="2" charset="2"/>
              <a:buNone/>
            </a:pPr>
            <a:endParaRPr lang="en-US" altLang="en-US" sz="2800"/>
          </a:p>
          <a:p>
            <a:pPr>
              <a:lnSpc>
                <a:spcPct val="80000"/>
              </a:lnSpc>
            </a:pPr>
            <a:r>
              <a:rPr lang="en-US" altLang="en-US" sz="2800"/>
              <a:t>From fishing almost exclusively by schooners from a few countries….</a:t>
            </a:r>
          </a:p>
          <a:p>
            <a:pPr>
              <a:lnSpc>
                <a:spcPct val="80000"/>
              </a:lnSpc>
              <a:buFont typeface="Wingdings" pitchFamily="2" charset="2"/>
              <a:buNone/>
            </a:pPr>
            <a:endParaRPr lang="en-US" altLang="en-US" sz="2800"/>
          </a:p>
        </p:txBody>
      </p:sp>
      <p:pic>
        <p:nvPicPr>
          <p:cNvPr id="777222" name="Picture 6">
            <a:extLst>
              <a:ext uri="{FF2B5EF4-FFF2-40B4-BE49-F238E27FC236}">
                <a16:creationId xmlns:a16="http://schemas.microsoft.com/office/drawing/2014/main" id="{1DC4CA75-8C78-0D4D-9ABC-BAC0ED86FF9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346700" y="1981200"/>
            <a:ext cx="2411413" cy="1981200"/>
          </a:xfrm>
        </p:spPr>
      </p:pic>
      <p:pic>
        <p:nvPicPr>
          <p:cNvPr id="777223" name="Picture 7">
            <a:extLst>
              <a:ext uri="{FF2B5EF4-FFF2-40B4-BE49-F238E27FC236}">
                <a16:creationId xmlns:a16="http://schemas.microsoft.com/office/drawing/2014/main" id="{50844CEA-B93B-2642-8F1C-51A9F79C08D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68900" y="4114800"/>
            <a:ext cx="2768600" cy="1981200"/>
          </a:xfrm>
        </p:spPr>
      </p:pic>
      <p:pic>
        <p:nvPicPr>
          <p:cNvPr id="2" name="Recorded Sound" descr="Recorded Sound">
            <a:hlinkClick r:id="" action="ppaction://media"/>
            <a:extLst>
              <a:ext uri="{FF2B5EF4-FFF2-40B4-BE49-F238E27FC236}">
                <a16:creationId xmlns:a16="http://schemas.microsoft.com/office/drawing/2014/main" id="{FEC8BFA3-9D3C-9E40-BD25-70F6A430D2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CFB6A155-3882-2B4D-9477-DAB5A9C6011F}"/>
              </a:ext>
            </a:extLst>
          </p:cNvPr>
          <p:cNvSpPr>
            <a:spLocks noGrp="1" noChangeArrowheads="1"/>
          </p:cNvSpPr>
          <p:nvPr>
            <p:ph type="title"/>
          </p:nvPr>
        </p:nvSpPr>
        <p:spPr/>
        <p:txBody>
          <a:bodyPr/>
          <a:lstStyle/>
          <a:p>
            <a:r>
              <a:rPr lang="en-US" altLang="en-US"/>
              <a:t>The Grand Banks Fishery</a:t>
            </a:r>
          </a:p>
        </p:txBody>
      </p:sp>
      <p:sp>
        <p:nvSpPr>
          <p:cNvPr id="865283" name="Rectangle 3">
            <a:extLst>
              <a:ext uri="{FF2B5EF4-FFF2-40B4-BE49-F238E27FC236}">
                <a16:creationId xmlns:a16="http://schemas.microsoft.com/office/drawing/2014/main" id="{71F5824B-663F-304A-B448-F252AC4DC4D5}"/>
              </a:ext>
            </a:extLst>
          </p:cNvPr>
          <p:cNvSpPr>
            <a:spLocks noGrp="1" noChangeArrowheads="1"/>
          </p:cNvSpPr>
          <p:nvPr>
            <p:ph type="body" sz="half" idx="1"/>
          </p:nvPr>
        </p:nvSpPr>
        <p:spPr/>
        <p:txBody>
          <a:bodyPr/>
          <a:lstStyle/>
          <a:p>
            <a:r>
              <a:rPr lang="en-US" altLang="en-US" sz="2800"/>
              <a:t>To factory ships from many nations</a:t>
            </a:r>
          </a:p>
        </p:txBody>
      </p:sp>
      <p:pic>
        <p:nvPicPr>
          <p:cNvPr id="865287" name="Picture 7">
            <a:extLst>
              <a:ext uri="{FF2B5EF4-FFF2-40B4-BE49-F238E27FC236}">
                <a16:creationId xmlns:a16="http://schemas.microsoft.com/office/drawing/2014/main" id="{C7C7AE94-1AE7-DC46-B1B0-1539B2F69B0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797175"/>
            <a:ext cx="3810000" cy="2481263"/>
          </a:xfrm>
        </p:spPr>
      </p:pic>
      <p:pic>
        <p:nvPicPr>
          <p:cNvPr id="2" name="Recorded Sound" descr="Recorded Sound">
            <a:hlinkClick r:id="" action="ppaction://media"/>
            <a:extLst>
              <a:ext uri="{FF2B5EF4-FFF2-40B4-BE49-F238E27FC236}">
                <a16:creationId xmlns:a16="http://schemas.microsoft.com/office/drawing/2014/main" id="{E5A36DFF-3557-824B-A55D-B9B6D5798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a:extLst>
              <a:ext uri="{FF2B5EF4-FFF2-40B4-BE49-F238E27FC236}">
                <a16:creationId xmlns:a16="http://schemas.microsoft.com/office/drawing/2014/main" id="{E517444C-8DD8-6647-942D-31DFAF5CAECC}"/>
              </a:ext>
            </a:extLst>
          </p:cNvPr>
          <p:cNvSpPr>
            <a:spLocks noGrp="1" noChangeArrowheads="1"/>
          </p:cNvSpPr>
          <p:nvPr>
            <p:ph type="title"/>
          </p:nvPr>
        </p:nvSpPr>
        <p:spPr/>
        <p:txBody>
          <a:bodyPr/>
          <a:lstStyle/>
          <a:p>
            <a:r>
              <a:rPr lang="en-US" altLang="en-US"/>
              <a:t>The Grand Banks Fishery</a:t>
            </a:r>
          </a:p>
        </p:txBody>
      </p:sp>
      <p:pic>
        <p:nvPicPr>
          <p:cNvPr id="875526" name="Picture 6">
            <a:extLst>
              <a:ext uri="{FF2B5EF4-FFF2-40B4-BE49-F238E27FC236}">
                <a16:creationId xmlns:a16="http://schemas.microsoft.com/office/drawing/2014/main" id="{838ACD05-27B7-D346-BF61-722B6191C36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22463" y="1981200"/>
            <a:ext cx="5299075" cy="4114800"/>
          </a:xfrm>
        </p:spPr>
      </p:pic>
      <p:pic>
        <p:nvPicPr>
          <p:cNvPr id="2" name="Recorded Sound" descr="Recorded Sound">
            <a:hlinkClick r:id="" action="ppaction://media"/>
            <a:extLst>
              <a:ext uri="{FF2B5EF4-FFF2-40B4-BE49-F238E27FC236}">
                <a16:creationId xmlns:a16="http://schemas.microsoft.com/office/drawing/2014/main" id="{CD6BC570-F4A9-C34F-8A6F-9EBC137507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368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2F02E6B7-78D6-704F-86BB-77F239B5D657}"/>
              </a:ext>
            </a:extLst>
          </p:cNvPr>
          <p:cNvSpPr>
            <a:spLocks noGrp="1" noChangeArrowheads="1"/>
          </p:cNvSpPr>
          <p:nvPr>
            <p:ph type="title"/>
          </p:nvPr>
        </p:nvSpPr>
        <p:spPr/>
        <p:txBody>
          <a:bodyPr/>
          <a:lstStyle/>
          <a:p>
            <a:r>
              <a:rPr lang="en-US" altLang="en-US"/>
              <a:t>Changing Fauna</a:t>
            </a:r>
          </a:p>
        </p:txBody>
      </p:sp>
      <p:sp>
        <p:nvSpPr>
          <p:cNvPr id="872452" name="Rectangle 4">
            <a:extLst>
              <a:ext uri="{FF2B5EF4-FFF2-40B4-BE49-F238E27FC236}">
                <a16:creationId xmlns:a16="http://schemas.microsoft.com/office/drawing/2014/main" id="{87E66593-F972-6647-8709-8E7D1E9351F4}"/>
              </a:ext>
            </a:extLst>
          </p:cNvPr>
          <p:cNvSpPr>
            <a:spLocks noGrp="1" noChangeArrowheads="1"/>
          </p:cNvSpPr>
          <p:nvPr>
            <p:ph type="body" sz="half" idx="1"/>
          </p:nvPr>
        </p:nvSpPr>
        <p:spPr/>
        <p:txBody>
          <a:bodyPr/>
          <a:lstStyle/>
          <a:p>
            <a:r>
              <a:rPr lang="en-US" altLang="en-US" sz="2800"/>
              <a:t>Extinction of endemic species</a:t>
            </a:r>
          </a:p>
          <a:p>
            <a:r>
              <a:rPr lang="en-US" altLang="en-US" sz="2800"/>
              <a:t>Fisheries are collapsing</a:t>
            </a:r>
          </a:p>
          <a:p>
            <a:r>
              <a:rPr lang="en-US" altLang="en-US" sz="2800"/>
              <a:t>Heavier reliance on aquaculture</a:t>
            </a:r>
          </a:p>
          <a:p>
            <a:endParaRPr lang="en-US" altLang="en-US" sz="2800"/>
          </a:p>
        </p:txBody>
      </p:sp>
      <p:pic>
        <p:nvPicPr>
          <p:cNvPr id="872454" name="Picture 6">
            <a:extLst>
              <a:ext uri="{FF2B5EF4-FFF2-40B4-BE49-F238E27FC236}">
                <a16:creationId xmlns:a16="http://schemas.microsoft.com/office/drawing/2014/main" id="{F6306E4E-49EB-9948-A9D5-5D7F8DFA1C3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202238" y="1981200"/>
            <a:ext cx="2701925" cy="4114800"/>
          </a:xfrm>
        </p:spPr>
      </p:pic>
      <p:pic>
        <p:nvPicPr>
          <p:cNvPr id="2" name="Recorded Sound" descr="Recorded Sound">
            <a:hlinkClick r:id="" action="ppaction://media"/>
            <a:extLst>
              <a:ext uri="{FF2B5EF4-FFF2-40B4-BE49-F238E27FC236}">
                <a16:creationId xmlns:a16="http://schemas.microsoft.com/office/drawing/2014/main" id="{5728DCFF-C37C-6F48-97FE-32045D424D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20E7E9FB-FC6B-054B-8A07-C6927B5721D0}"/>
              </a:ext>
            </a:extLst>
          </p:cNvPr>
          <p:cNvSpPr>
            <a:spLocks noGrp="1" noChangeArrowheads="1"/>
          </p:cNvSpPr>
          <p:nvPr>
            <p:ph type="title"/>
          </p:nvPr>
        </p:nvSpPr>
        <p:spPr/>
        <p:txBody>
          <a:bodyPr/>
          <a:lstStyle/>
          <a:p>
            <a:r>
              <a:rPr lang="en-US" altLang="en-US"/>
              <a:t>The Grand Banks Fishery</a:t>
            </a:r>
          </a:p>
        </p:txBody>
      </p:sp>
      <p:sp>
        <p:nvSpPr>
          <p:cNvPr id="783363" name="Rectangle 3">
            <a:extLst>
              <a:ext uri="{FF2B5EF4-FFF2-40B4-BE49-F238E27FC236}">
                <a16:creationId xmlns:a16="http://schemas.microsoft.com/office/drawing/2014/main" id="{F0D61B2D-67CF-DC4B-AB98-755B8A44477D}"/>
              </a:ext>
            </a:extLst>
          </p:cNvPr>
          <p:cNvSpPr>
            <a:spLocks noGrp="1" noChangeArrowheads="1"/>
          </p:cNvSpPr>
          <p:nvPr>
            <p:ph type="body" idx="1"/>
          </p:nvPr>
        </p:nvSpPr>
        <p:spPr/>
        <p:txBody>
          <a:bodyPr/>
          <a:lstStyle/>
          <a:p>
            <a:pPr>
              <a:lnSpc>
                <a:spcPct val="90000"/>
              </a:lnSpc>
            </a:pPr>
            <a:r>
              <a:rPr lang="en-US" altLang="en-US"/>
              <a:t>Estimates of the size of the original population suggest that there were about </a:t>
            </a:r>
            <a:r>
              <a:rPr lang="en-US" altLang="en-US">
                <a:solidFill>
                  <a:schemeClr val="hlink"/>
                </a:solidFill>
              </a:rPr>
              <a:t>7 million metric tons</a:t>
            </a:r>
            <a:r>
              <a:rPr lang="en-US" altLang="en-US"/>
              <a:t> of cod off the Atlantic coast of Canada in 1505.  </a:t>
            </a:r>
          </a:p>
          <a:p>
            <a:pPr>
              <a:lnSpc>
                <a:spcPct val="90000"/>
              </a:lnSpc>
            </a:pPr>
            <a:endParaRPr lang="en-US" altLang="en-US"/>
          </a:p>
          <a:p>
            <a:pPr>
              <a:lnSpc>
                <a:spcPct val="90000"/>
              </a:lnSpc>
            </a:pPr>
            <a:r>
              <a:rPr lang="en-US" altLang="en-US"/>
              <a:t>By 1992 the estimate was </a:t>
            </a:r>
            <a:r>
              <a:rPr lang="en-US" altLang="en-US">
                <a:solidFill>
                  <a:schemeClr val="hlink"/>
                </a:solidFill>
              </a:rPr>
              <a:t>22,000 metric tons</a:t>
            </a:r>
            <a:r>
              <a:rPr lang="en-US" altLang="en-US"/>
              <a:t> (&lt;1/3 of 1% of the original population.).</a:t>
            </a:r>
          </a:p>
        </p:txBody>
      </p:sp>
      <p:pic>
        <p:nvPicPr>
          <p:cNvPr id="2" name="Recorded Sound" descr="Recorded Sound">
            <a:hlinkClick r:id="" action="ppaction://media"/>
            <a:extLst>
              <a:ext uri="{FF2B5EF4-FFF2-40B4-BE49-F238E27FC236}">
                <a16:creationId xmlns:a16="http://schemas.microsoft.com/office/drawing/2014/main" id="{BA0778BC-6FF2-7A44-9BAE-4B46C49965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37F1D243-A527-714A-A9D9-647A998C0533}"/>
              </a:ext>
            </a:extLst>
          </p:cNvPr>
          <p:cNvSpPr>
            <a:spLocks noGrp="1" noChangeArrowheads="1"/>
          </p:cNvSpPr>
          <p:nvPr>
            <p:ph type="title"/>
          </p:nvPr>
        </p:nvSpPr>
        <p:spPr/>
        <p:txBody>
          <a:bodyPr/>
          <a:lstStyle/>
          <a:p>
            <a:r>
              <a:rPr lang="en-US" altLang="en-US"/>
              <a:t>The Grand Banks Fishery</a:t>
            </a:r>
          </a:p>
        </p:txBody>
      </p:sp>
      <p:sp>
        <p:nvSpPr>
          <p:cNvPr id="784387" name="Rectangle 3">
            <a:extLst>
              <a:ext uri="{FF2B5EF4-FFF2-40B4-BE49-F238E27FC236}">
                <a16:creationId xmlns:a16="http://schemas.microsoft.com/office/drawing/2014/main" id="{87BEF812-1135-864D-A57E-A0245EE7D1BB}"/>
              </a:ext>
            </a:extLst>
          </p:cNvPr>
          <p:cNvSpPr>
            <a:spLocks noGrp="1" noChangeArrowheads="1"/>
          </p:cNvSpPr>
          <p:nvPr>
            <p:ph type="body" idx="1"/>
          </p:nvPr>
        </p:nvSpPr>
        <p:spPr/>
        <p:txBody>
          <a:bodyPr/>
          <a:lstStyle/>
          <a:p>
            <a:pPr>
              <a:lnSpc>
                <a:spcPct val="80000"/>
              </a:lnSpc>
            </a:pPr>
            <a:r>
              <a:rPr lang="en-US" altLang="en-US" sz="2800"/>
              <a:t>Cod stocks are showing signs of recovery.  In 2010 cod stocks in the Grand Banks were estimated to have increased 69% since 2007.  </a:t>
            </a:r>
          </a:p>
          <a:p>
            <a:pPr>
              <a:lnSpc>
                <a:spcPct val="80000"/>
              </a:lnSpc>
            </a:pPr>
            <a:endParaRPr lang="en-US" altLang="en-US" sz="2800"/>
          </a:p>
          <a:p>
            <a:pPr>
              <a:lnSpc>
                <a:spcPct val="80000"/>
              </a:lnSpc>
            </a:pPr>
            <a:r>
              <a:rPr lang="en-US" altLang="en-US" sz="2800"/>
              <a:t>However, that level is still only about 10% of 1960’s levels.  </a:t>
            </a:r>
          </a:p>
          <a:p>
            <a:pPr>
              <a:lnSpc>
                <a:spcPct val="80000"/>
              </a:lnSpc>
            </a:pPr>
            <a:endParaRPr lang="en-US" altLang="en-US" sz="2800"/>
          </a:p>
        </p:txBody>
      </p:sp>
      <p:pic>
        <p:nvPicPr>
          <p:cNvPr id="2" name="Recorded Sound" descr="Recorded Sound">
            <a:hlinkClick r:id="" action="ppaction://media"/>
            <a:extLst>
              <a:ext uri="{FF2B5EF4-FFF2-40B4-BE49-F238E27FC236}">
                <a16:creationId xmlns:a16="http://schemas.microsoft.com/office/drawing/2014/main" id="{2426B604-7D51-A041-8465-31B3BB81A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304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a:extLst>
              <a:ext uri="{FF2B5EF4-FFF2-40B4-BE49-F238E27FC236}">
                <a16:creationId xmlns:a16="http://schemas.microsoft.com/office/drawing/2014/main" id="{4C0B281F-EAC7-7945-B44E-74E306051247}"/>
              </a:ext>
            </a:extLst>
          </p:cNvPr>
          <p:cNvSpPr>
            <a:spLocks noGrp="1" noChangeArrowheads="1"/>
          </p:cNvSpPr>
          <p:nvPr>
            <p:ph type="title"/>
          </p:nvPr>
        </p:nvSpPr>
        <p:spPr/>
        <p:txBody>
          <a:bodyPr/>
          <a:lstStyle/>
          <a:p>
            <a:r>
              <a:rPr lang="en-US" altLang="en-US"/>
              <a:t>The Grand Banks Fishery</a:t>
            </a:r>
          </a:p>
        </p:txBody>
      </p:sp>
      <p:sp>
        <p:nvSpPr>
          <p:cNvPr id="861187" name="Rectangle 3">
            <a:extLst>
              <a:ext uri="{FF2B5EF4-FFF2-40B4-BE49-F238E27FC236}">
                <a16:creationId xmlns:a16="http://schemas.microsoft.com/office/drawing/2014/main" id="{EC5649A3-C698-474C-A514-EA0A1D46263E}"/>
              </a:ext>
            </a:extLst>
          </p:cNvPr>
          <p:cNvSpPr>
            <a:spLocks noGrp="1" noChangeArrowheads="1"/>
          </p:cNvSpPr>
          <p:nvPr>
            <p:ph type="body" idx="1"/>
          </p:nvPr>
        </p:nvSpPr>
        <p:spPr>
          <a:xfrm>
            <a:off x="685800" y="1752600"/>
            <a:ext cx="7772400" cy="4114800"/>
          </a:xfrm>
        </p:spPr>
        <p:txBody>
          <a:bodyPr/>
          <a:lstStyle/>
          <a:p>
            <a:r>
              <a:rPr lang="en-US" altLang="en-US" sz="2800"/>
              <a:t>Why is fish stock recovery so slow?</a:t>
            </a:r>
          </a:p>
          <a:p>
            <a:endParaRPr lang="en-US" altLang="en-US" sz="2800"/>
          </a:p>
          <a:p>
            <a:r>
              <a:rPr lang="en-US" altLang="en-US" sz="2800"/>
              <a:t>Habitat transformation almost certainly has played a major role.</a:t>
            </a:r>
          </a:p>
          <a:p>
            <a:endParaRPr lang="en-US" altLang="en-US" sz="2800"/>
          </a:p>
          <a:p>
            <a:pPr>
              <a:buFont typeface="Wingdings" pitchFamily="2" charset="2"/>
              <a:buNone/>
            </a:pPr>
            <a:endParaRPr lang="en-US" altLang="en-US" sz="2800"/>
          </a:p>
          <a:p>
            <a:endParaRPr lang="en-US" altLang="en-US" sz="2800"/>
          </a:p>
          <a:p>
            <a:endParaRPr lang="en-US" altLang="en-US" sz="2800"/>
          </a:p>
        </p:txBody>
      </p:sp>
      <p:pic>
        <p:nvPicPr>
          <p:cNvPr id="861189" name="Picture 5">
            <a:extLst>
              <a:ext uri="{FF2B5EF4-FFF2-40B4-BE49-F238E27FC236}">
                <a16:creationId xmlns:a16="http://schemas.microsoft.com/office/drawing/2014/main" id="{3C16F89D-AE74-3A46-8AF3-693B54500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352800"/>
            <a:ext cx="39624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Recorded Sound">
            <a:hlinkClick r:id="" action="ppaction://media"/>
            <a:extLst>
              <a:ext uri="{FF2B5EF4-FFF2-40B4-BE49-F238E27FC236}">
                <a16:creationId xmlns:a16="http://schemas.microsoft.com/office/drawing/2014/main" id="{2DA70D8B-4C76-9444-9DDF-131D52630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B326B94B-DAA2-D643-8BAA-7732F619C802}"/>
              </a:ext>
            </a:extLst>
          </p:cNvPr>
          <p:cNvSpPr>
            <a:spLocks noGrp="1" noChangeArrowheads="1"/>
          </p:cNvSpPr>
          <p:nvPr>
            <p:ph type="title"/>
          </p:nvPr>
        </p:nvSpPr>
        <p:spPr/>
        <p:txBody>
          <a:bodyPr/>
          <a:lstStyle/>
          <a:p>
            <a:r>
              <a:rPr lang="en-US" altLang="en-US"/>
              <a:t>The Grand Banks Habitat</a:t>
            </a:r>
          </a:p>
        </p:txBody>
      </p:sp>
      <p:sp>
        <p:nvSpPr>
          <p:cNvPr id="867331" name="Rectangle 3">
            <a:extLst>
              <a:ext uri="{FF2B5EF4-FFF2-40B4-BE49-F238E27FC236}">
                <a16:creationId xmlns:a16="http://schemas.microsoft.com/office/drawing/2014/main" id="{EBE2955D-A52A-0B46-A1D6-5D6447BC0263}"/>
              </a:ext>
            </a:extLst>
          </p:cNvPr>
          <p:cNvSpPr>
            <a:spLocks noGrp="1" noChangeArrowheads="1"/>
          </p:cNvSpPr>
          <p:nvPr>
            <p:ph type="body" sz="half" idx="1"/>
          </p:nvPr>
        </p:nvSpPr>
        <p:spPr/>
        <p:txBody>
          <a:bodyPr/>
          <a:lstStyle/>
          <a:p>
            <a:r>
              <a:rPr lang="en-US" altLang="en-US" sz="2000"/>
              <a:t>Before trawling, the sea bottom on the banks was not a layer of mud. Rocks outcrops, boulders and stones provided structure, places for young fish to hide and rich communities of sponges, crabs, mussels, anemones, tube worms and other invertebrates flourished.</a:t>
            </a:r>
          </a:p>
        </p:txBody>
      </p:sp>
      <p:pic>
        <p:nvPicPr>
          <p:cNvPr id="867334" name="Picture 6">
            <a:extLst>
              <a:ext uri="{FF2B5EF4-FFF2-40B4-BE49-F238E27FC236}">
                <a16:creationId xmlns:a16="http://schemas.microsoft.com/office/drawing/2014/main" id="{E2121F9E-155E-1944-BB65-F9262B9DEFC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960938" y="1981200"/>
            <a:ext cx="3182937" cy="1981200"/>
          </a:xfrm>
        </p:spPr>
      </p:pic>
      <p:pic>
        <p:nvPicPr>
          <p:cNvPr id="867335" name="Picture 7">
            <a:extLst>
              <a:ext uri="{FF2B5EF4-FFF2-40B4-BE49-F238E27FC236}">
                <a16:creationId xmlns:a16="http://schemas.microsoft.com/office/drawing/2014/main" id="{B3FF71CC-4FF7-284F-8FEB-253732794F84}"/>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095875" y="4114800"/>
            <a:ext cx="2913063" cy="1981200"/>
          </a:xfrm>
        </p:spPr>
      </p:pic>
      <p:pic>
        <p:nvPicPr>
          <p:cNvPr id="2" name="Recorded Sound" descr="Recorded Sound">
            <a:hlinkClick r:id="" action="ppaction://media"/>
            <a:extLst>
              <a:ext uri="{FF2B5EF4-FFF2-40B4-BE49-F238E27FC236}">
                <a16:creationId xmlns:a16="http://schemas.microsoft.com/office/drawing/2014/main" id="{7BB7272B-70C2-9040-968F-441FA34253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822E089A-0D99-A84F-B9D6-2739E423B9A5}"/>
              </a:ext>
            </a:extLst>
          </p:cNvPr>
          <p:cNvSpPr>
            <a:spLocks noGrp="1" noChangeArrowheads="1"/>
          </p:cNvSpPr>
          <p:nvPr>
            <p:ph type="title"/>
          </p:nvPr>
        </p:nvSpPr>
        <p:spPr/>
        <p:txBody>
          <a:bodyPr/>
          <a:lstStyle/>
          <a:p>
            <a:r>
              <a:rPr lang="en-US" altLang="en-US"/>
              <a:t>The Grand Banks Habitat</a:t>
            </a:r>
          </a:p>
        </p:txBody>
      </p:sp>
      <p:sp>
        <p:nvSpPr>
          <p:cNvPr id="869379" name="Rectangle 3">
            <a:extLst>
              <a:ext uri="{FF2B5EF4-FFF2-40B4-BE49-F238E27FC236}">
                <a16:creationId xmlns:a16="http://schemas.microsoft.com/office/drawing/2014/main" id="{3E8B48E1-3E87-214C-B1DB-B8F592CD07C4}"/>
              </a:ext>
            </a:extLst>
          </p:cNvPr>
          <p:cNvSpPr>
            <a:spLocks noGrp="1" noChangeArrowheads="1"/>
          </p:cNvSpPr>
          <p:nvPr>
            <p:ph type="body" sz="half" idx="1"/>
          </p:nvPr>
        </p:nvSpPr>
        <p:spPr>
          <a:xfrm>
            <a:off x="685800" y="1600200"/>
            <a:ext cx="3810000" cy="4114800"/>
          </a:xfrm>
        </p:spPr>
        <p:txBody>
          <a:bodyPr/>
          <a:lstStyle/>
          <a:p>
            <a:pPr>
              <a:lnSpc>
                <a:spcPct val="90000"/>
              </a:lnSpc>
            </a:pPr>
            <a:r>
              <a:rPr lang="en-US" altLang="en-US" sz="2000"/>
              <a:t>A bottom trawler’s net is held open by large metal doors weighing thousands of pounds and the bottom of the bag is kept on the seabed by a weighted metal cable.  Each pass of a net drags boulders and rocks, buries and crushes invertebrates and leaves behind a virtual moonscape.</a:t>
            </a:r>
          </a:p>
          <a:p>
            <a:pPr>
              <a:lnSpc>
                <a:spcPct val="90000"/>
              </a:lnSpc>
            </a:pPr>
            <a:endParaRPr lang="en-US" altLang="en-US" sz="2000"/>
          </a:p>
          <a:p>
            <a:pPr>
              <a:lnSpc>
                <a:spcPct val="90000"/>
              </a:lnSpc>
            </a:pPr>
            <a:r>
              <a:rPr lang="en-US" altLang="en-US" sz="2000"/>
              <a:t>Bottom trawling is the </a:t>
            </a:r>
            <a:r>
              <a:rPr lang="en-US" altLang="en-US" sz="2000">
                <a:solidFill>
                  <a:schemeClr val="hlink"/>
                </a:solidFill>
              </a:rPr>
              <a:t>ecological equivalent of clear-cutting</a:t>
            </a:r>
            <a:r>
              <a:rPr lang="en-US" altLang="en-US" sz="2000"/>
              <a:t>, but carried out on a much more massive scale and out of view.</a:t>
            </a:r>
          </a:p>
        </p:txBody>
      </p:sp>
      <p:pic>
        <p:nvPicPr>
          <p:cNvPr id="869384" name="Picture 8">
            <a:extLst>
              <a:ext uri="{FF2B5EF4-FFF2-40B4-BE49-F238E27FC236}">
                <a16:creationId xmlns:a16="http://schemas.microsoft.com/office/drawing/2014/main" id="{C77083C4-58ED-004F-9A93-400E4E7DA04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960938" y="1981200"/>
            <a:ext cx="3182937" cy="1981200"/>
          </a:xfrm>
        </p:spPr>
      </p:pic>
      <p:pic>
        <p:nvPicPr>
          <p:cNvPr id="869385" name="Picture 9">
            <a:extLst>
              <a:ext uri="{FF2B5EF4-FFF2-40B4-BE49-F238E27FC236}">
                <a16:creationId xmlns:a16="http://schemas.microsoft.com/office/drawing/2014/main" id="{D8CE394F-8DE4-D24A-8038-4DD5BBD1215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060950" y="4114800"/>
            <a:ext cx="2982913" cy="1981200"/>
          </a:xfrm>
        </p:spPr>
      </p:pic>
      <p:pic>
        <p:nvPicPr>
          <p:cNvPr id="2" name="Recorded Sound" descr="Recorded Sound">
            <a:hlinkClick r:id="" action="ppaction://media"/>
            <a:extLst>
              <a:ext uri="{FF2B5EF4-FFF2-40B4-BE49-F238E27FC236}">
                <a16:creationId xmlns:a16="http://schemas.microsoft.com/office/drawing/2014/main" id="{752FDD6A-0733-A548-BD73-8379618217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38481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a:extLst>
              <a:ext uri="{FF2B5EF4-FFF2-40B4-BE49-F238E27FC236}">
                <a16:creationId xmlns:a16="http://schemas.microsoft.com/office/drawing/2014/main" id="{09B47F82-8BCA-5B49-A7DB-17CB8EB4EEAD}"/>
              </a:ext>
            </a:extLst>
          </p:cNvPr>
          <p:cNvSpPr>
            <a:spLocks noGrp="1" noChangeArrowheads="1"/>
          </p:cNvSpPr>
          <p:nvPr>
            <p:ph type="title"/>
          </p:nvPr>
        </p:nvSpPr>
        <p:spPr/>
        <p:txBody>
          <a:bodyPr/>
          <a:lstStyle/>
          <a:p>
            <a:r>
              <a:rPr lang="en-US" altLang="en-US"/>
              <a:t>Bycatch</a:t>
            </a:r>
          </a:p>
        </p:txBody>
      </p:sp>
      <p:sp>
        <p:nvSpPr>
          <p:cNvPr id="886787" name="Rectangle 3">
            <a:extLst>
              <a:ext uri="{FF2B5EF4-FFF2-40B4-BE49-F238E27FC236}">
                <a16:creationId xmlns:a16="http://schemas.microsoft.com/office/drawing/2014/main" id="{822F41DA-40C5-4C47-A547-1AB3F7922521}"/>
              </a:ext>
            </a:extLst>
          </p:cNvPr>
          <p:cNvSpPr>
            <a:spLocks noGrp="1" noChangeArrowheads="1"/>
          </p:cNvSpPr>
          <p:nvPr>
            <p:ph type="body" sz="half" idx="1"/>
          </p:nvPr>
        </p:nvSpPr>
        <p:spPr/>
        <p:txBody>
          <a:bodyPr/>
          <a:lstStyle/>
          <a:p>
            <a:pPr>
              <a:lnSpc>
                <a:spcPct val="90000"/>
              </a:lnSpc>
            </a:pPr>
            <a:r>
              <a:rPr lang="en-US" altLang="en-US" sz="2800"/>
              <a:t>Under-sized or non-target portion of catch</a:t>
            </a:r>
          </a:p>
          <a:p>
            <a:pPr>
              <a:lnSpc>
                <a:spcPct val="90000"/>
              </a:lnSpc>
            </a:pPr>
            <a:r>
              <a:rPr lang="en-US" altLang="en-US" sz="2800"/>
              <a:t>Can be up to 90% of total catch in some fisheries</a:t>
            </a:r>
          </a:p>
          <a:p>
            <a:pPr>
              <a:lnSpc>
                <a:spcPct val="90000"/>
              </a:lnSpc>
            </a:pPr>
            <a:r>
              <a:rPr lang="en-US" altLang="en-US" sz="2800"/>
              <a:t>Averages 1/3 of all fisheries</a:t>
            </a:r>
          </a:p>
          <a:p>
            <a:pPr>
              <a:lnSpc>
                <a:spcPct val="90000"/>
              </a:lnSpc>
            </a:pPr>
            <a:r>
              <a:rPr lang="en-US" altLang="en-US" sz="2800">
                <a:solidFill>
                  <a:schemeClr val="hlink"/>
                </a:solidFill>
              </a:rPr>
              <a:t>All dies</a:t>
            </a:r>
            <a:endParaRPr lang="en-US" altLang="en-US" sz="2800"/>
          </a:p>
        </p:txBody>
      </p:sp>
      <p:pic>
        <p:nvPicPr>
          <p:cNvPr id="886791" name="Picture 7">
            <a:extLst>
              <a:ext uri="{FF2B5EF4-FFF2-40B4-BE49-F238E27FC236}">
                <a16:creationId xmlns:a16="http://schemas.microsoft.com/office/drawing/2014/main" id="{0513FFBD-4035-1343-9986-92D3593CEAF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786063"/>
            <a:ext cx="3810000" cy="2503487"/>
          </a:xfrm>
        </p:spPr>
      </p:pic>
      <p:pic>
        <p:nvPicPr>
          <p:cNvPr id="2" name="Recorded Sound" descr="Recorded Sound">
            <a:hlinkClick r:id="" action="ppaction://media"/>
            <a:extLst>
              <a:ext uri="{FF2B5EF4-FFF2-40B4-BE49-F238E27FC236}">
                <a16:creationId xmlns:a16="http://schemas.microsoft.com/office/drawing/2014/main" id="{41EC05AF-FEFC-C844-AABE-1E976ECF3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a:extLst>
              <a:ext uri="{FF2B5EF4-FFF2-40B4-BE49-F238E27FC236}">
                <a16:creationId xmlns:a16="http://schemas.microsoft.com/office/drawing/2014/main" id="{23618A65-69D5-AF41-9981-565AED09A962}"/>
              </a:ext>
            </a:extLst>
          </p:cNvPr>
          <p:cNvSpPr>
            <a:spLocks noGrp="1" noChangeArrowheads="1"/>
          </p:cNvSpPr>
          <p:nvPr>
            <p:ph type="title"/>
          </p:nvPr>
        </p:nvSpPr>
        <p:spPr/>
        <p:txBody>
          <a:bodyPr/>
          <a:lstStyle/>
          <a:p>
            <a:r>
              <a:rPr lang="en-US" altLang="en-US"/>
              <a:t>Bycatch</a:t>
            </a:r>
          </a:p>
        </p:txBody>
      </p:sp>
      <p:sp>
        <p:nvSpPr>
          <p:cNvPr id="888835" name="Rectangle 3">
            <a:extLst>
              <a:ext uri="{FF2B5EF4-FFF2-40B4-BE49-F238E27FC236}">
                <a16:creationId xmlns:a16="http://schemas.microsoft.com/office/drawing/2014/main" id="{F521165F-0ACF-1543-A862-E08EB3EF2232}"/>
              </a:ext>
            </a:extLst>
          </p:cNvPr>
          <p:cNvSpPr>
            <a:spLocks noGrp="1" noChangeArrowheads="1"/>
          </p:cNvSpPr>
          <p:nvPr>
            <p:ph type="body" sz="half" idx="1"/>
          </p:nvPr>
        </p:nvSpPr>
        <p:spPr/>
        <p:txBody>
          <a:bodyPr/>
          <a:lstStyle/>
          <a:p>
            <a:pPr>
              <a:lnSpc>
                <a:spcPct val="90000"/>
              </a:lnSpc>
            </a:pPr>
            <a:r>
              <a:rPr lang="en-US" altLang="en-US" sz="2800"/>
              <a:t>Under-sized fish (juveniles) of target species represent failure to recruit</a:t>
            </a:r>
          </a:p>
          <a:p>
            <a:pPr>
              <a:lnSpc>
                <a:spcPct val="90000"/>
              </a:lnSpc>
            </a:pPr>
            <a:r>
              <a:rPr lang="en-US" altLang="en-US" sz="2800"/>
              <a:t>Additional non-natural mortality factor that further suppresses population growth</a:t>
            </a:r>
          </a:p>
        </p:txBody>
      </p:sp>
      <p:pic>
        <p:nvPicPr>
          <p:cNvPr id="888836" name="Picture 4">
            <a:extLst>
              <a:ext uri="{FF2B5EF4-FFF2-40B4-BE49-F238E27FC236}">
                <a16:creationId xmlns:a16="http://schemas.microsoft.com/office/drawing/2014/main" id="{029D45E8-DB35-B04A-A280-9E78040F1AA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786063"/>
            <a:ext cx="3810000" cy="2503487"/>
          </a:xfrm>
        </p:spPr>
      </p:pic>
      <p:pic>
        <p:nvPicPr>
          <p:cNvPr id="2" name="Recorded Sound" descr="Recorded Sound">
            <a:hlinkClick r:id="" action="ppaction://media"/>
            <a:extLst>
              <a:ext uri="{FF2B5EF4-FFF2-40B4-BE49-F238E27FC236}">
                <a16:creationId xmlns:a16="http://schemas.microsoft.com/office/drawing/2014/main" id="{91E5442D-01ED-AC45-9F2D-BEEE432F1F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a:extLst>
              <a:ext uri="{FF2B5EF4-FFF2-40B4-BE49-F238E27FC236}">
                <a16:creationId xmlns:a16="http://schemas.microsoft.com/office/drawing/2014/main" id="{9016B6AC-4C04-004D-A945-92EE51CB1C18}"/>
              </a:ext>
            </a:extLst>
          </p:cNvPr>
          <p:cNvSpPr>
            <a:spLocks noGrp="1" noChangeArrowheads="1"/>
          </p:cNvSpPr>
          <p:nvPr>
            <p:ph type="title"/>
          </p:nvPr>
        </p:nvSpPr>
        <p:spPr/>
        <p:txBody>
          <a:bodyPr/>
          <a:lstStyle/>
          <a:p>
            <a:r>
              <a:rPr lang="en-US" altLang="en-US"/>
              <a:t>Changed Communities</a:t>
            </a:r>
          </a:p>
        </p:txBody>
      </p:sp>
      <p:sp>
        <p:nvSpPr>
          <p:cNvPr id="889859" name="Rectangle 3">
            <a:extLst>
              <a:ext uri="{FF2B5EF4-FFF2-40B4-BE49-F238E27FC236}">
                <a16:creationId xmlns:a16="http://schemas.microsoft.com/office/drawing/2014/main" id="{8E38FC10-5ECA-FB47-9E69-474939D946F2}"/>
              </a:ext>
            </a:extLst>
          </p:cNvPr>
          <p:cNvSpPr>
            <a:spLocks noGrp="1" noChangeArrowheads="1"/>
          </p:cNvSpPr>
          <p:nvPr>
            <p:ph type="body" sz="half" idx="1"/>
          </p:nvPr>
        </p:nvSpPr>
        <p:spPr/>
        <p:txBody>
          <a:bodyPr/>
          <a:lstStyle/>
          <a:p>
            <a:r>
              <a:rPr lang="en-US" altLang="en-US" sz="2800" dirty="0"/>
              <a:t>Cod, haddock, flounders harvested from Grand Banks replaced by sharks, skates</a:t>
            </a:r>
          </a:p>
          <a:p>
            <a:r>
              <a:rPr lang="en-US" altLang="en-US" sz="2800" dirty="0"/>
              <a:t>Also changes in zooplankton, benthos, other unexploited species</a:t>
            </a:r>
          </a:p>
        </p:txBody>
      </p:sp>
      <p:pic>
        <p:nvPicPr>
          <p:cNvPr id="889862" name="Picture 6">
            <a:extLst>
              <a:ext uri="{FF2B5EF4-FFF2-40B4-BE49-F238E27FC236}">
                <a16:creationId xmlns:a16="http://schemas.microsoft.com/office/drawing/2014/main" id="{368FA9B2-B40A-514E-974F-792F68572DD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43500" y="1981200"/>
            <a:ext cx="2817813" cy="4114800"/>
          </a:xfrm>
        </p:spPr>
      </p:pic>
      <p:pic>
        <p:nvPicPr>
          <p:cNvPr id="2" name="Recorded Sound" descr="Recorded Sound">
            <a:hlinkClick r:id="" action="ppaction://media"/>
            <a:extLst>
              <a:ext uri="{FF2B5EF4-FFF2-40B4-BE49-F238E27FC236}">
                <a16:creationId xmlns:a16="http://schemas.microsoft.com/office/drawing/2014/main" id="{1182A7A4-D193-6F4E-9678-1EE53559A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7B4FD244-4515-5B45-96F4-75E9F8CD8C38}"/>
              </a:ext>
            </a:extLst>
          </p:cNvPr>
          <p:cNvSpPr>
            <a:spLocks noGrp="1" noChangeArrowheads="1"/>
          </p:cNvSpPr>
          <p:nvPr>
            <p:ph type="title"/>
          </p:nvPr>
        </p:nvSpPr>
        <p:spPr/>
        <p:txBody>
          <a:bodyPr/>
          <a:lstStyle/>
          <a:p>
            <a:r>
              <a:rPr lang="en-US" altLang="en-US"/>
              <a:t>Alien Species Threats</a:t>
            </a:r>
          </a:p>
        </p:txBody>
      </p:sp>
      <p:sp>
        <p:nvSpPr>
          <p:cNvPr id="890883" name="Rectangle 3">
            <a:extLst>
              <a:ext uri="{FF2B5EF4-FFF2-40B4-BE49-F238E27FC236}">
                <a16:creationId xmlns:a16="http://schemas.microsoft.com/office/drawing/2014/main" id="{032E04C7-1623-9E41-9A90-A9BBCEE08196}"/>
              </a:ext>
            </a:extLst>
          </p:cNvPr>
          <p:cNvSpPr>
            <a:spLocks noGrp="1" noChangeArrowheads="1"/>
          </p:cNvSpPr>
          <p:nvPr>
            <p:ph type="body" sz="half" idx="2"/>
          </p:nvPr>
        </p:nvSpPr>
        <p:spPr/>
        <p:txBody>
          <a:bodyPr/>
          <a:lstStyle/>
          <a:p>
            <a:r>
              <a:rPr lang="en-US" altLang="en-US" sz="2800"/>
              <a:t>Predation</a:t>
            </a:r>
          </a:p>
          <a:p>
            <a:r>
              <a:rPr lang="en-US" altLang="en-US" sz="2800"/>
              <a:t>Competition</a:t>
            </a:r>
          </a:p>
          <a:p>
            <a:r>
              <a:rPr lang="en-US" altLang="en-US" sz="2800"/>
              <a:t>Disease/Parasites</a:t>
            </a:r>
          </a:p>
          <a:p>
            <a:r>
              <a:rPr lang="en-US" altLang="en-US" sz="2800"/>
              <a:t>Hybridization </a:t>
            </a:r>
          </a:p>
        </p:txBody>
      </p:sp>
      <p:pic>
        <p:nvPicPr>
          <p:cNvPr id="890886" name="Picture 6">
            <a:extLst>
              <a:ext uri="{FF2B5EF4-FFF2-40B4-BE49-F238E27FC236}">
                <a16:creationId xmlns:a16="http://schemas.microsoft.com/office/drawing/2014/main" id="{94E6106A-F349-CA47-8270-34A002943A5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p:pic>
      <p:pic>
        <p:nvPicPr>
          <p:cNvPr id="2" name="Recorded Sound" descr="Recorded Sound">
            <a:hlinkClick r:id="" action="ppaction://media"/>
            <a:extLst>
              <a:ext uri="{FF2B5EF4-FFF2-40B4-BE49-F238E27FC236}">
                <a16:creationId xmlns:a16="http://schemas.microsoft.com/office/drawing/2014/main" id="{7BC59B2E-FC19-1642-ACA1-FB18B8E68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355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a:extLst>
              <a:ext uri="{FF2B5EF4-FFF2-40B4-BE49-F238E27FC236}">
                <a16:creationId xmlns:a16="http://schemas.microsoft.com/office/drawing/2014/main" id="{80A98874-CF22-554E-8F98-240EC7BF8240}"/>
              </a:ext>
            </a:extLst>
          </p:cNvPr>
          <p:cNvSpPr>
            <a:spLocks noGrp="1" noChangeArrowheads="1"/>
          </p:cNvSpPr>
          <p:nvPr>
            <p:ph type="title"/>
          </p:nvPr>
        </p:nvSpPr>
        <p:spPr/>
        <p:txBody>
          <a:bodyPr/>
          <a:lstStyle/>
          <a:p>
            <a:r>
              <a:rPr lang="en-US" altLang="en-US"/>
              <a:t>Predation</a:t>
            </a:r>
          </a:p>
        </p:txBody>
      </p:sp>
      <p:sp>
        <p:nvSpPr>
          <p:cNvPr id="891907" name="Rectangle 3">
            <a:extLst>
              <a:ext uri="{FF2B5EF4-FFF2-40B4-BE49-F238E27FC236}">
                <a16:creationId xmlns:a16="http://schemas.microsoft.com/office/drawing/2014/main" id="{D76EF3B3-4347-3E4F-80E9-46904A4B6681}"/>
              </a:ext>
            </a:extLst>
          </p:cNvPr>
          <p:cNvSpPr>
            <a:spLocks noGrp="1" noChangeArrowheads="1"/>
          </p:cNvSpPr>
          <p:nvPr>
            <p:ph type="body" sz="half" idx="1"/>
          </p:nvPr>
        </p:nvSpPr>
        <p:spPr/>
        <p:txBody>
          <a:bodyPr/>
          <a:lstStyle/>
          <a:p>
            <a:r>
              <a:rPr lang="en-US" altLang="en-US" sz="2800"/>
              <a:t>Nile perch devoured ~200 species of cichlids into extinction in Africa’s Lake Victoria</a:t>
            </a:r>
          </a:p>
        </p:txBody>
      </p:sp>
      <p:pic>
        <p:nvPicPr>
          <p:cNvPr id="891910" name="Picture 6">
            <a:extLst>
              <a:ext uri="{FF2B5EF4-FFF2-40B4-BE49-F238E27FC236}">
                <a16:creationId xmlns:a16="http://schemas.microsoft.com/office/drawing/2014/main" id="{C3066D04-24D4-AA4F-AF47-DFE3841B469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609850"/>
            <a:ext cx="3810000" cy="2857500"/>
          </a:xfrm>
        </p:spPr>
      </p:pic>
      <p:pic>
        <p:nvPicPr>
          <p:cNvPr id="2" name="Recorded Sound" descr="Recorded Sound">
            <a:hlinkClick r:id="" action="ppaction://media"/>
            <a:extLst>
              <a:ext uri="{FF2B5EF4-FFF2-40B4-BE49-F238E27FC236}">
                <a16:creationId xmlns:a16="http://schemas.microsoft.com/office/drawing/2014/main" id="{D8471C65-5B17-7044-90C3-6720997D1F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381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C6E561DB-C79E-BC44-B81F-423567527D0C}"/>
              </a:ext>
            </a:extLst>
          </p:cNvPr>
          <p:cNvSpPr>
            <a:spLocks noGrp="1" noChangeArrowheads="1"/>
          </p:cNvSpPr>
          <p:nvPr>
            <p:ph type="title"/>
          </p:nvPr>
        </p:nvSpPr>
        <p:spPr/>
        <p:txBody>
          <a:bodyPr/>
          <a:lstStyle/>
          <a:p>
            <a:r>
              <a:rPr lang="en-US" altLang="en-US"/>
              <a:t>Changing Fauna</a:t>
            </a:r>
          </a:p>
        </p:txBody>
      </p:sp>
      <p:sp>
        <p:nvSpPr>
          <p:cNvPr id="874500" name="Rectangle 4">
            <a:extLst>
              <a:ext uri="{FF2B5EF4-FFF2-40B4-BE49-F238E27FC236}">
                <a16:creationId xmlns:a16="http://schemas.microsoft.com/office/drawing/2014/main" id="{EB9267F5-3BD3-744A-90A9-E0CF32D4EAE7}"/>
              </a:ext>
            </a:extLst>
          </p:cNvPr>
          <p:cNvSpPr>
            <a:spLocks noGrp="1" noChangeArrowheads="1"/>
          </p:cNvSpPr>
          <p:nvPr>
            <p:ph type="body" sz="half" idx="1"/>
          </p:nvPr>
        </p:nvSpPr>
        <p:spPr/>
        <p:txBody>
          <a:bodyPr/>
          <a:lstStyle/>
          <a:p>
            <a:r>
              <a:rPr lang="en-US" altLang="en-US" sz="2800"/>
              <a:t>Expanding human population</a:t>
            </a:r>
          </a:p>
          <a:p>
            <a:r>
              <a:rPr lang="en-US" altLang="en-US" sz="2800"/>
              <a:t>Exploiting fish at unsustainable rates</a:t>
            </a:r>
          </a:p>
          <a:p>
            <a:r>
              <a:rPr lang="en-US" altLang="en-US" sz="2800"/>
              <a:t>Competing for water, space, food</a:t>
            </a:r>
          </a:p>
          <a:p>
            <a:endParaRPr lang="en-US" altLang="en-US" sz="2800"/>
          </a:p>
        </p:txBody>
      </p:sp>
      <p:pic>
        <p:nvPicPr>
          <p:cNvPr id="874502" name="Picture 6">
            <a:extLst>
              <a:ext uri="{FF2B5EF4-FFF2-40B4-BE49-F238E27FC236}">
                <a16:creationId xmlns:a16="http://schemas.microsoft.com/office/drawing/2014/main" id="{753E22BA-3938-CC4D-88CC-0B133B18325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260600"/>
            <a:ext cx="3810000" cy="3554413"/>
          </a:xfrm>
        </p:spPr>
      </p:pic>
      <p:pic>
        <p:nvPicPr>
          <p:cNvPr id="2" name="Recorded Sound" descr="Recorded Sound">
            <a:hlinkClick r:id="" action="ppaction://media"/>
            <a:extLst>
              <a:ext uri="{FF2B5EF4-FFF2-40B4-BE49-F238E27FC236}">
                <a16:creationId xmlns:a16="http://schemas.microsoft.com/office/drawing/2014/main" id="{FBACDCD2-AA1F-8348-86CA-CBCD401816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33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B194E751-259B-214E-A8C5-9B9D9A5CB077}"/>
              </a:ext>
            </a:extLst>
          </p:cNvPr>
          <p:cNvSpPr>
            <a:spLocks noGrp="1" noChangeArrowheads="1"/>
          </p:cNvSpPr>
          <p:nvPr>
            <p:ph type="title"/>
          </p:nvPr>
        </p:nvSpPr>
        <p:spPr/>
        <p:txBody>
          <a:bodyPr/>
          <a:lstStyle/>
          <a:p>
            <a:r>
              <a:rPr lang="en-US" altLang="en-US"/>
              <a:t>Competition</a:t>
            </a:r>
          </a:p>
        </p:txBody>
      </p:sp>
      <p:sp>
        <p:nvSpPr>
          <p:cNvPr id="892931" name="Rectangle 3">
            <a:extLst>
              <a:ext uri="{FF2B5EF4-FFF2-40B4-BE49-F238E27FC236}">
                <a16:creationId xmlns:a16="http://schemas.microsoft.com/office/drawing/2014/main" id="{0268C713-0B3D-1245-A236-4F9AACA2B7E5}"/>
              </a:ext>
            </a:extLst>
          </p:cNvPr>
          <p:cNvSpPr>
            <a:spLocks noGrp="1" noChangeArrowheads="1"/>
          </p:cNvSpPr>
          <p:nvPr>
            <p:ph type="body" sz="half" idx="2"/>
          </p:nvPr>
        </p:nvSpPr>
        <p:spPr/>
        <p:txBody>
          <a:bodyPr/>
          <a:lstStyle/>
          <a:p>
            <a:r>
              <a:rPr lang="en-US" altLang="en-US" sz="2800"/>
              <a:t>Alewife competed with Great Lakes whitefishes (</a:t>
            </a:r>
            <a:r>
              <a:rPr lang="en-US" altLang="en-US" sz="2800" i="1"/>
              <a:t>Coregonus</a:t>
            </a:r>
            <a:r>
              <a:rPr lang="en-US" altLang="en-US" sz="2800"/>
              <a:t> spp.) for limited plankton resources</a:t>
            </a:r>
          </a:p>
        </p:txBody>
      </p:sp>
      <p:pic>
        <p:nvPicPr>
          <p:cNvPr id="892934" name="Picture 6">
            <a:extLst>
              <a:ext uri="{FF2B5EF4-FFF2-40B4-BE49-F238E27FC236}">
                <a16:creationId xmlns:a16="http://schemas.microsoft.com/office/drawing/2014/main" id="{90226468-76B0-7649-A6AE-68212433B48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767013"/>
            <a:ext cx="3810000" cy="2541587"/>
          </a:xfrm>
        </p:spPr>
      </p:pic>
      <p:pic>
        <p:nvPicPr>
          <p:cNvPr id="2" name="Recorded Sound" descr="Recorded Sound">
            <a:hlinkClick r:id="" action="ppaction://media"/>
            <a:extLst>
              <a:ext uri="{FF2B5EF4-FFF2-40B4-BE49-F238E27FC236}">
                <a16:creationId xmlns:a16="http://schemas.microsoft.com/office/drawing/2014/main" id="{FBCDC1AB-093C-7740-8A4E-647187CBD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381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A98ACEC5-56FE-434D-9543-836FCB3A4962}"/>
              </a:ext>
            </a:extLst>
          </p:cNvPr>
          <p:cNvSpPr>
            <a:spLocks noGrp="1" noChangeArrowheads="1"/>
          </p:cNvSpPr>
          <p:nvPr>
            <p:ph type="title"/>
          </p:nvPr>
        </p:nvSpPr>
        <p:spPr/>
        <p:txBody>
          <a:bodyPr/>
          <a:lstStyle/>
          <a:p>
            <a:r>
              <a:rPr lang="en-US" altLang="en-US"/>
              <a:t>Disease/Parasites</a:t>
            </a:r>
          </a:p>
        </p:txBody>
      </p:sp>
      <p:sp>
        <p:nvSpPr>
          <p:cNvPr id="893955" name="Rectangle 3">
            <a:extLst>
              <a:ext uri="{FF2B5EF4-FFF2-40B4-BE49-F238E27FC236}">
                <a16:creationId xmlns:a16="http://schemas.microsoft.com/office/drawing/2014/main" id="{270E1652-5B7A-1C47-A471-3BBC137F0A3A}"/>
              </a:ext>
            </a:extLst>
          </p:cNvPr>
          <p:cNvSpPr>
            <a:spLocks noGrp="1" noChangeArrowheads="1"/>
          </p:cNvSpPr>
          <p:nvPr>
            <p:ph type="body" sz="half" idx="1"/>
          </p:nvPr>
        </p:nvSpPr>
        <p:spPr/>
        <p:txBody>
          <a:bodyPr/>
          <a:lstStyle/>
          <a:p>
            <a:r>
              <a:rPr lang="en-US" altLang="en-US" sz="2800" dirty="0"/>
              <a:t>Red shiner invasion in Utah’s Virgin River brought tapeworm that decimated native </a:t>
            </a:r>
            <a:r>
              <a:rPr lang="en-US" altLang="en-US" sz="2800" dirty="0" err="1"/>
              <a:t>woundfin</a:t>
            </a:r>
            <a:endParaRPr lang="en-US" altLang="en-US" sz="2800" dirty="0"/>
          </a:p>
        </p:txBody>
      </p:sp>
      <p:pic>
        <p:nvPicPr>
          <p:cNvPr id="893959" name="Picture 7">
            <a:extLst>
              <a:ext uri="{FF2B5EF4-FFF2-40B4-BE49-F238E27FC236}">
                <a16:creationId xmlns:a16="http://schemas.microsoft.com/office/drawing/2014/main" id="{AE05D1BC-0403-EB4B-BC53-58CB1E94B1E9}"/>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105400" y="1981200"/>
            <a:ext cx="3094038" cy="1981200"/>
          </a:xfrm>
        </p:spPr>
      </p:pic>
      <p:pic>
        <p:nvPicPr>
          <p:cNvPr id="893961" name="Picture 9">
            <a:extLst>
              <a:ext uri="{FF2B5EF4-FFF2-40B4-BE49-F238E27FC236}">
                <a16:creationId xmlns:a16="http://schemas.microsoft.com/office/drawing/2014/main" id="{C2ABA59E-1F6D-A34A-AC17-A78DEE763889}"/>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648200" y="4346575"/>
            <a:ext cx="3810000" cy="1517650"/>
          </a:xfrm>
        </p:spPr>
      </p:pic>
      <p:pic>
        <p:nvPicPr>
          <p:cNvPr id="893962" name="Picture 10">
            <a:extLst>
              <a:ext uri="{FF2B5EF4-FFF2-40B4-BE49-F238E27FC236}">
                <a16:creationId xmlns:a16="http://schemas.microsoft.com/office/drawing/2014/main" id="{F35BED7E-7E71-1645-97D4-093C3D1CB0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495800"/>
            <a:ext cx="3698875" cy="1665288"/>
          </a:xfrm>
          <a:prstGeom prst="rect">
            <a:avLst/>
          </a:prstGeom>
          <a:noFill/>
          <a:extLst>
            <a:ext uri="{909E8E84-426E-40DD-AFC4-6F175D3DCCD1}">
              <a14:hiddenFill xmlns:a14="http://schemas.microsoft.com/office/drawing/2010/main">
                <a:solidFill>
                  <a:srgbClr val="FFFFFF"/>
                </a:solidFill>
              </a14:hiddenFill>
            </a:ext>
          </a:extLst>
        </p:spPr>
      </p:pic>
      <p:sp>
        <p:nvSpPr>
          <p:cNvPr id="893963" name="Text Box 11">
            <a:extLst>
              <a:ext uri="{FF2B5EF4-FFF2-40B4-BE49-F238E27FC236}">
                <a16:creationId xmlns:a16="http://schemas.microsoft.com/office/drawing/2014/main" id="{CCF580AD-979A-7C48-8728-473A2AE386E2}"/>
              </a:ext>
            </a:extLst>
          </p:cNvPr>
          <p:cNvSpPr txBox="1">
            <a:spLocks noChangeArrowheads="1"/>
          </p:cNvSpPr>
          <p:nvPr/>
        </p:nvSpPr>
        <p:spPr bwMode="auto">
          <a:xfrm>
            <a:off x="746125" y="6215063"/>
            <a:ext cx="287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Woundfin stocking, 2011</a:t>
            </a:r>
          </a:p>
        </p:txBody>
      </p:sp>
      <p:pic>
        <p:nvPicPr>
          <p:cNvPr id="2" name="Recorded Sound" descr="Recorded Sound">
            <a:hlinkClick r:id="" action="ppaction://media"/>
            <a:extLst>
              <a:ext uri="{FF2B5EF4-FFF2-40B4-BE49-F238E27FC236}">
                <a16:creationId xmlns:a16="http://schemas.microsoft.com/office/drawing/2014/main" id="{818657DC-E9BC-F04C-8099-A4B2A7F462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9725" y="5556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a:extLst>
              <a:ext uri="{FF2B5EF4-FFF2-40B4-BE49-F238E27FC236}">
                <a16:creationId xmlns:a16="http://schemas.microsoft.com/office/drawing/2014/main" id="{EF8ECC45-B141-854E-B5D7-AB21C192FE26}"/>
              </a:ext>
            </a:extLst>
          </p:cNvPr>
          <p:cNvSpPr>
            <a:spLocks noGrp="1" noChangeArrowheads="1"/>
          </p:cNvSpPr>
          <p:nvPr>
            <p:ph type="title"/>
          </p:nvPr>
        </p:nvSpPr>
        <p:spPr/>
        <p:txBody>
          <a:bodyPr/>
          <a:lstStyle/>
          <a:p>
            <a:r>
              <a:rPr lang="en-US" altLang="en-US"/>
              <a:t>Hybridization</a:t>
            </a:r>
          </a:p>
        </p:txBody>
      </p:sp>
      <p:sp>
        <p:nvSpPr>
          <p:cNvPr id="894979" name="Rectangle 3">
            <a:extLst>
              <a:ext uri="{FF2B5EF4-FFF2-40B4-BE49-F238E27FC236}">
                <a16:creationId xmlns:a16="http://schemas.microsoft.com/office/drawing/2014/main" id="{69B1583D-EE03-B14B-9540-35A39D3A8874}"/>
              </a:ext>
            </a:extLst>
          </p:cNvPr>
          <p:cNvSpPr>
            <a:spLocks noGrp="1" noChangeArrowheads="1"/>
          </p:cNvSpPr>
          <p:nvPr>
            <p:ph type="body" sz="half" idx="2"/>
          </p:nvPr>
        </p:nvSpPr>
        <p:spPr/>
        <p:txBody>
          <a:bodyPr/>
          <a:lstStyle/>
          <a:p>
            <a:r>
              <a:rPr lang="en-US" altLang="en-US" sz="2800"/>
              <a:t>Rainbow trout X cutthroat trout</a:t>
            </a:r>
          </a:p>
          <a:p>
            <a:r>
              <a:rPr lang="en-US" altLang="en-US" sz="2800">
                <a:solidFill>
                  <a:schemeClr val="hlink"/>
                </a:solidFill>
              </a:rPr>
              <a:t>Cutbow</a:t>
            </a:r>
            <a:endParaRPr lang="en-US" altLang="en-US" sz="2800"/>
          </a:p>
          <a:p>
            <a:r>
              <a:rPr lang="en-US" altLang="en-US" sz="2800"/>
              <a:t>Hybrid vigor (rapid growth, large size), but loss of genetics</a:t>
            </a:r>
          </a:p>
        </p:txBody>
      </p:sp>
      <p:pic>
        <p:nvPicPr>
          <p:cNvPr id="894982" name="Picture 6">
            <a:extLst>
              <a:ext uri="{FF2B5EF4-FFF2-40B4-BE49-F238E27FC236}">
                <a16:creationId xmlns:a16="http://schemas.microsoft.com/office/drawing/2014/main" id="{1E76125D-0C9F-E94D-B7A3-26EDBA0F2AC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613025"/>
            <a:ext cx="3810000" cy="2851150"/>
          </a:xfrm>
        </p:spPr>
      </p:pic>
      <p:pic>
        <p:nvPicPr>
          <p:cNvPr id="2" name="Recorded Sound" descr="Recorded Sound">
            <a:hlinkClick r:id="" action="ppaction://media"/>
            <a:extLst>
              <a:ext uri="{FF2B5EF4-FFF2-40B4-BE49-F238E27FC236}">
                <a16:creationId xmlns:a16="http://schemas.microsoft.com/office/drawing/2014/main" id="{02ECFFCF-D006-F14B-96CC-B1E243F90B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81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04B1788-A3E4-D24E-AC94-A7A25D039AF1}"/>
              </a:ext>
            </a:extLst>
          </p:cNvPr>
          <p:cNvSpPr>
            <a:spLocks noGrp="1" noChangeArrowheads="1"/>
          </p:cNvSpPr>
          <p:nvPr>
            <p:ph type="title"/>
          </p:nvPr>
        </p:nvSpPr>
        <p:spPr/>
        <p:txBody>
          <a:bodyPr/>
          <a:lstStyle/>
          <a:p>
            <a:r>
              <a:rPr lang="en-US" altLang="en-US"/>
              <a:t>Biotic Homogenization</a:t>
            </a:r>
          </a:p>
        </p:txBody>
      </p:sp>
      <p:sp>
        <p:nvSpPr>
          <p:cNvPr id="900100" name="Rectangle 4">
            <a:extLst>
              <a:ext uri="{FF2B5EF4-FFF2-40B4-BE49-F238E27FC236}">
                <a16:creationId xmlns:a16="http://schemas.microsoft.com/office/drawing/2014/main" id="{9475E10E-FAA6-6A49-B283-4ABEDEBF3700}"/>
              </a:ext>
            </a:extLst>
          </p:cNvPr>
          <p:cNvSpPr>
            <a:spLocks noGrp="1" noChangeArrowheads="1"/>
          </p:cNvSpPr>
          <p:nvPr>
            <p:ph type="body" sz="half" idx="2"/>
          </p:nvPr>
        </p:nvSpPr>
        <p:spPr/>
        <p:txBody>
          <a:bodyPr/>
          <a:lstStyle/>
          <a:p>
            <a:r>
              <a:rPr lang="en-US" altLang="en-US" sz="2800"/>
              <a:t>Both regional and worldwide scales</a:t>
            </a:r>
          </a:p>
          <a:p>
            <a:r>
              <a:rPr lang="en-US" altLang="en-US" sz="2800"/>
              <a:t>Losing natural distinctiveness</a:t>
            </a:r>
          </a:p>
        </p:txBody>
      </p:sp>
      <p:pic>
        <p:nvPicPr>
          <p:cNvPr id="900105" name="Picture 9">
            <a:extLst>
              <a:ext uri="{FF2B5EF4-FFF2-40B4-BE49-F238E27FC236}">
                <a16:creationId xmlns:a16="http://schemas.microsoft.com/office/drawing/2014/main" id="{3E665FEF-F08D-FE41-97FD-9B2A23587881}"/>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220913"/>
            <a:ext cx="3810000" cy="3635375"/>
          </a:xfrm>
        </p:spPr>
      </p:pic>
      <p:pic>
        <p:nvPicPr>
          <p:cNvPr id="2" name="Recorded Sound" descr="Recorded Sound">
            <a:hlinkClick r:id="" action="ppaction://media"/>
            <a:extLst>
              <a:ext uri="{FF2B5EF4-FFF2-40B4-BE49-F238E27FC236}">
                <a16:creationId xmlns:a16="http://schemas.microsoft.com/office/drawing/2014/main" id="{DBEC81FC-09D4-A642-BBEC-A5F33699A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33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a:extLst>
              <a:ext uri="{FF2B5EF4-FFF2-40B4-BE49-F238E27FC236}">
                <a16:creationId xmlns:a16="http://schemas.microsoft.com/office/drawing/2014/main" id="{D85B068E-C2AA-CD40-B85B-7727E1929776}"/>
              </a:ext>
            </a:extLst>
          </p:cNvPr>
          <p:cNvSpPr>
            <a:spLocks noGrp="1" noChangeArrowheads="1"/>
          </p:cNvSpPr>
          <p:nvPr>
            <p:ph type="title"/>
          </p:nvPr>
        </p:nvSpPr>
        <p:spPr/>
        <p:txBody>
          <a:bodyPr/>
          <a:lstStyle/>
          <a:p>
            <a:r>
              <a:rPr lang="en-US" altLang="en-US"/>
              <a:t>Minnesota Lakes</a:t>
            </a:r>
          </a:p>
        </p:txBody>
      </p:sp>
      <p:sp>
        <p:nvSpPr>
          <p:cNvPr id="934916" name="Rectangle 4">
            <a:extLst>
              <a:ext uri="{FF2B5EF4-FFF2-40B4-BE49-F238E27FC236}">
                <a16:creationId xmlns:a16="http://schemas.microsoft.com/office/drawing/2014/main" id="{2D7D9836-C659-914F-A609-1E1FCDB63323}"/>
              </a:ext>
            </a:extLst>
          </p:cNvPr>
          <p:cNvSpPr>
            <a:spLocks noGrp="1" noChangeArrowheads="1"/>
          </p:cNvSpPr>
          <p:nvPr>
            <p:ph type="body" sz="half" idx="1"/>
          </p:nvPr>
        </p:nvSpPr>
        <p:spPr/>
        <p:txBody>
          <a:bodyPr/>
          <a:lstStyle/>
          <a:p>
            <a:r>
              <a:rPr lang="en-US" altLang="en-US" sz="2800"/>
              <a:t>Warmwater, coolwater, coldwater</a:t>
            </a:r>
          </a:p>
          <a:p>
            <a:r>
              <a:rPr lang="en-US" altLang="en-US" sz="2800"/>
              <a:t>Walleye everywhere</a:t>
            </a:r>
          </a:p>
        </p:txBody>
      </p:sp>
      <p:pic>
        <p:nvPicPr>
          <p:cNvPr id="934918" name="Picture 6">
            <a:extLst>
              <a:ext uri="{FF2B5EF4-FFF2-40B4-BE49-F238E27FC236}">
                <a16:creationId xmlns:a16="http://schemas.microsoft.com/office/drawing/2014/main" id="{8B20615F-38C8-734A-ADAD-A6390B5AED84}"/>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648200" y="2609850"/>
            <a:ext cx="3810000" cy="2855913"/>
          </a:xfrm>
        </p:spPr>
      </p:pic>
      <p:pic>
        <p:nvPicPr>
          <p:cNvPr id="2" name="Recorded Sound" descr="Recorded Sound">
            <a:hlinkClick r:id="" action="ppaction://media"/>
            <a:extLst>
              <a:ext uri="{FF2B5EF4-FFF2-40B4-BE49-F238E27FC236}">
                <a16:creationId xmlns:a16="http://schemas.microsoft.com/office/drawing/2014/main" id="{2C360365-D89D-2845-B008-6AE7031BF4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203200"/>
            <a:ext cx="812800" cy="812800"/>
          </a:xfrm>
          <a:prstGeom prst="rect">
            <a:avLst/>
          </a:prstGeom>
        </p:spPr>
      </p:pic>
      <p:pic>
        <p:nvPicPr>
          <p:cNvPr id="3" name="Recorded Sound" descr="Recorded Sound">
            <a:hlinkClick r:id="" action="ppaction://media"/>
            <a:extLst>
              <a:ext uri="{FF2B5EF4-FFF2-40B4-BE49-F238E27FC236}">
                <a16:creationId xmlns:a16="http://schemas.microsoft.com/office/drawing/2014/main" id="{1B2A9B7C-2C0F-1044-B059-63C9A0A4970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71600" y="2489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a:extLst>
              <a:ext uri="{FF2B5EF4-FFF2-40B4-BE49-F238E27FC236}">
                <a16:creationId xmlns:a16="http://schemas.microsoft.com/office/drawing/2014/main" id="{28E053ED-DE33-5F4B-B82D-BFA7BD60D859}"/>
              </a:ext>
            </a:extLst>
          </p:cNvPr>
          <p:cNvSpPr>
            <a:spLocks noGrp="1" noChangeArrowheads="1"/>
          </p:cNvSpPr>
          <p:nvPr>
            <p:ph type="title"/>
          </p:nvPr>
        </p:nvSpPr>
        <p:spPr/>
        <p:txBody>
          <a:bodyPr/>
          <a:lstStyle/>
          <a:p>
            <a:r>
              <a:rPr lang="en-US" altLang="en-US"/>
              <a:t>Worldwide Homogenization</a:t>
            </a:r>
          </a:p>
        </p:txBody>
      </p:sp>
      <p:sp>
        <p:nvSpPr>
          <p:cNvPr id="936963" name="Rectangle 3">
            <a:extLst>
              <a:ext uri="{FF2B5EF4-FFF2-40B4-BE49-F238E27FC236}">
                <a16:creationId xmlns:a16="http://schemas.microsoft.com/office/drawing/2014/main" id="{5751BDD1-651C-B44E-9E82-E9CB93137A77}"/>
              </a:ext>
            </a:extLst>
          </p:cNvPr>
          <p:cNvSpPr>
            <a:spLocks noGrp="1" noChangeArrowheads="1"/>
          </p:cNvSpPr>
          <p:nvPr>
            <p:ph type="body" sz="half" idx="3"/>
          </p:nvPr>
        </p:nvSpPr>
        <p:spPr/>
        <p:txBody>
          <a:bodyPr/>
          <a:lstStyle/>
          <a:p>
            <a:r>
              <a:rPr lang="en-US" altLang="en-US" sz="2800"/>
              <a:t>Temperate lakes and reservoirs:</a:t>
            </a:r>
          </a:p>
          <a:p>
            <a:pPr lvl="1"/>
            <a:r>
              <a:rPr lang="en-US" altLang="en-US" sz="2400"/>
              <a:t>Common carp</a:t>
            </a:r>
          </a:p>
          <a:p>
            <a:pPr lvl="1"/>
            <a:r>
              <a:rPr lang="en-US" altLang="en-US" sz="2400"/>
              <a:t>Largemouth bass</a:t>
            </a:r>
          </a:p>
          <a:p>
            <a:pPr lvl="1"/>
            <a:r>
              <a:rPr lang="en-US" altLang="en-US" sz="2400"/>
              <a:t>Sunfish</a:t>
            </a:r>
          </a:p>
          <a:p>
            <a:pPr lvl="1"/>
            <a:r>
              <a:rPr lang="en-US" altLang="en-US" sz="2400"/>
              <a:t>Mosquitofish</a:t>
            </a:r>
          </a:p>
          <a:p>
            <a:pPr lvl="1"/>
            <a:r>
              <a:rPr lang="en-US" altLang="en-US" sz="2400"/>
              <a:t>Northern pike</a:t>
            </a:r>
          </a:p>
          <a:p>
            <a:pPr lvl="1"/>
            <a:r>
              <a:rPr lang="en-US" altLang="en-US" sz="2400"/>
              <a:t>Catfish</a:t>
            </a:r>
          </a:p>
          <a:p>
            <a:pPr lvl="1">
              <a:buFont typeface="Wingdings" pitchFamily="2" charset="2"/>
              <a:buNone/>
            </a:pPr>
            <a:endParaRPr lang="en-US" altLang="en-US" sz="2400"/>
          </a:p>
        </p:txBody>
      </p:sp>
      <p:pic>
        <p:nvPicPr>
          <p:cNvPr id="936967" name="Picture 7">
            <a:extLst>
              <a:ext uri="{FF2B5EF4-FFF2-40B4-BE49-F238E27FC236}">
                <a16:creationId xmlns:a16="http://schemas.microsoft.com/office/drawing/2014/main" id="{3D81E804-35D6-3D49-9D57-A22ACF568286}"/>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114425" y="1981200"/>
            <a:ext cx="2952750" cy="1981200"/>
          </a:xfrm>
        </p:spPr>
      </p:pic>
      <p:pic>
        <p:nvPicPr>
          <p:cNvPr id="936969" name="Picture 9">
            <a:extLst>
              <a:ext uri="{FF2B5EF4-FFF2-40B4-BE49-F238E27FC236}">
                <a16:creationId xmlns:a16="http://schemas.microsoft.com/office/drawing/2014/main" id="{8731161E-D1E6-A24D-B672-584741E77A58}"/>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030288" y="4114800"/>
            <a:ext cx="3121025" cy="1981200"/>
          </a:xfrm>
        </p:spPr>
      </p:pic>
      <p:pic>
        <p:nvPicPr>
          <p:cNvPr id="2" name="Recorded Sound" descr="Recorded Sound">
            <a:hlinkClick r:id="" action="ppaction://media"/>
            <a:extLst>
              <a:ext uri="{FF2B5EF4-FFF2-40B4-BE49-F238E27FC236}">
                <a16:creationId xmlns:a16="http://schemas.microsoft.com/office/drawing/2014/main" id="{0A0D8476-465B-DC4D-B29B-351AB4E37F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625"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a:extLst>
              <a:ext uri="{FF2B5EF4-FFF2-40B4-BE49-F238E27FC236}">
                <a16:creationId xmlns:a16="http://schemas.microsoft.com/office/drawing/2014/main" id="{82DEB524-0431-0446-B220-80AFD89419ED}"/>
              </a:ext>
            </a:extLst>
          </p:cNvPr>
          <p:cNvSpPr>
            <a:spLocks noGrp="1" noChangeArrowheads="1"/>
          </p:cNvSpPr>
          <p:nvPr>
            <p:ph type="title"/>
          </p:nvPr>
        </p:nvSpPr>
        <p:spPr/>
        <p:txBody>
          <a:bodyPr/>
          <a:lstStyle/>
          <a:p>
            <a:r>
              <a:rPr lang="en-US" altLang="en-US"/>
              <a:t>Worldwide Homogenization</a:t>
            </a:r>
          </a:p>
        </p:txBody>
      </p:sp>
      <p:sp>
        <p:nvSpPr>
          <p:cNvPr id="939011" name="Rectangle 3">
            <a:extLst>
              <a:ext uri="{FF2B5EF4-FFF2-40B4-BE49-F238E27FC236}">
                <a16:creationId xmlns:a16="http://schemas.microsoft.com/office/drawing/2014/main" id="{F0C222CA-7472-7046-846B-228B95FFD53F}"/>
              </a:ext>
            </a:extLst>
          </p:cNvPr>
          <p:cNvSpPr>
            <a:spLocks noGrp="1" noChangeArrowheads="1"/>
          </p:cNvSpPr>
          <p:nvPr>
            <p:ph type="body" sz="half" idx="1"/>
          </p:nvPr>
        </p:nvSpPr>
        <p:spPr/>
        <p:txBody>
          <a:bodyPr/>
          <a:lstStyle/>
          <a:p>
            <a:r>
              <a:rPr lang="en-US" altLang="en-US" sz="2800"/>
              <a:t>Coldwater streams:</a:t>
            </a:r>
          </a:p>
          <a:p>
            <a:pPr lvl="1"/>
            <a:r>
              <a:rPr lang="en-US" altLang="en-US" sz="2400"/>
              <a:t>Rainbow trout</a:t>
            </a:r>
          </a:p>
          <a:p>
            <a:pPr lvl="1"/>
            <a:r>
              <a:rPr lang="en-US" altLang="en-US" sz="2400"/>
              <a:t>Brown trout</a:t>
            </a:r>
          </a:p>
          <a:p>
            <a:pPr lvl="1">
              <a:buFont typeface="Wingdings" pitchFamily="2" charset="2"/>
              <a:buNone/>
            </a:pPr>
            <a:endParaRPr lang="en-US" altLang="en-US" sz="2400"/>
          </a:p>
        </p:txBody>
      </p:sp>
      <p:pic>
        <p:nvPicPr>
          <p:cNvPr id="939015" name="Picture 7">
            <a:extLst>
              <a:ext uri="{FF2B5EF4-FFF2-40B4-BE49-F238E27FC236}">
                <a16:creationId xmlns:a16="http://schemas.microsoft.com/office/drawing/2014/main" id="{0B98915E-34ED-9144-877B-4A701E157D49}"/>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922838" y="1981200"/>
            <a:ext cx="3259137" cy="1981200"/>
          </a:xfrm>
        </p:spPr>
      </p:pic>
      <p:pic>
        <p:nvPicPr>
          <p:cNvPr id="939017" name="Picture 9">
            <a:extLst>
              <a:ext uri="{FF2B5EF4-FFF2-40B4-BE49-F238E27FC236}">
                <a16:creationId xmlns:a16="http://schemas.microsoft.com/office/drawing/2014/main" id="{122F4EF5-F43F-2D46-A1D3-EB1E6A2F1CC0}"/>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48200" y="4143375"/>
            <a:ext cx="3810000" cy="1924050"/>
          </a:xfrm>
        </p:spPr>
      </p:pic>
      <p:pic>
        <p:nvPicPr>
          <p:cNvPr id="2" name="Recorded Sound" descr="Recorded Sound">
            <a:hlinkClick r:id="" action="ppaction://media"/>
            <a:extLst>
              <a:ext uri="{FF2B5EF4-FFF2-40B4-BE49-F238E27FC236}">
                <a16:creationId xmlns:a16="http://schemas.microsoft.com/office/drawing/2014/main" id="{5CCDFA44-1C51-4F4B-8994-1A72109F64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a:extLst>
              <a:ext uri="{FF2B5EF4-FFF2-40B4-BE49-F238E27FC236}">
                <a16:creationId xmlns:a16="http://schemas.microsoft.com/office/drawing/2014/main" id="{6E3719BC-C060-CF41-88EC-003F728E1902}"/>
              </a:ext>
            </a:extLst>
          </p:cNvPr>
          <p:cNvSpPr>
            <a:spLocks noGrp="1" noChangeArrowheads="1"/>
          </p:cNvSpPr>
          <p:nvPr>
            <p:ph type="title"/>
          </p:nvPr>
        </p:nvSpPr>
        <p:spPr/>
        <p:txBody>
          <a:bodyPr/>
          <a:lstStyle/>
          <a:p>
            <a:r>
              <a:rPr lang="en-US" altLang="en-US"/>
              <a:t>Aquaculture</a:t>
            </a:r>
          </a:p>
        </p:txBody>
      </p:sp>
      <p:sp>
        <p:nvSpPr>
          <p:cNvPr id="941059" name="Rectangle 3">
            <a:extLst>
              <a:ext uri="{FF2B5EF4-FFF2-40B4-BE49-F238E27FC236}">
                <a16:creationId xmlns:a16="http://schemas.microsoft.com/office/drawing/2014/main" id="{F29D2709-C462-E441-A8FA-CE596835F4E9}"/>
              </a:ext>
            </a:extLst>
          </p:cNvPr>
          <p:cNvSpPr>
            <a:spLocks noGrp="1" noChangeArrowheads="1"/>
          </p:cNvSpPr>
          <p:nvPr>
            <p:ph type="body" sz="half" idx="3"/>
          </p:nvPr>
        </p:nvSpPr>
        <p:spPr/>
        <p:txBody>
          <a:bodyPr/>
          <a:lstStyle/>
          <a:p>
            <a:r>
              <a:rPr lang="en-US" altLang="en-US" sz="2800"/>
              <a:t>Meet demands of growing human population</a:t>
            </a:r>
          </a:p>
          <a:p>
            <a:r>
              <a:rPr lang="en-US" altLang="en-US" sz="2800"/>
              <a:t>Take pressure off wild fish populations</a:t>
            </a:r>
          </a:p>
          <a:p>
            <a:r>
              <a:rPr lang="en-US" altLang="en-US" sz="2800"/>
              <a:t>Problems: food requirements, escapements, more</a:t>
            </a:r>
          </a:p>
        </p:txBody>
      </p:sp>
      <p:pic>
        <p:nvPicPr>
          <p:cNvPr id="941064" name="Picture 8">
            <a:extLst>
              <a:ext uri="{FF2B5EF4-FFF2-40B4-BE49-F238E27FC236}">
                <a16:creationId xmlns:a16="http://schemas.microsoft.com/office/drawing/2014/main" id="{D78FDB00-88A3-CB4A-8874-51713E79FEF8}"/>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239838" y="1981200"/>
            <a:ext cx="2700337" cy="1981200"/>
          </a:xfrm>
        </p:spPr>
      </p:pic>
      <p:pic>
        <p:nvPicPr>
          <p:cNvPr id="941066" name="Picture 10">
            <a:extLst>
              <a:ext uri="{FF2B5EF4-FFF2-40B4-BE49-F238E27FC236}">
                <a16:creationId xmlns:a16="http://schemas.microsoft.com/office/drawing/2014/main" id="{CB98331D-F02F-E744-946E-BE74EB711B02}"/>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028700" y="4114800"/>
            <a:ext cx="3124200" cy="1981200"/>
          </a:xfrm>
        </p:spPr>
      </p:pic>
      <p:pic>
        <p:nvPicPr>
          <p:cNvPr id="2" name="Recorded Sound" descr="Recorded Sound">
            <a:hlinkClick r:id="" action="ppaction://media"/>
            <a:extLst>
              <a:ext uri="{FF2B5EF4-FFF2-40B4-BE49-F238E27FC236}">
                <a16:creationId xmlns:a16="http://schemas.microsoft.com/office/drawing/2014/main" id="{C44169CB-414A-1842-87D3-56794C984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038" y="33401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a:extLst>
              <a:ext uri="{FF2B5EF4-FFF2-40B4-BE49-F238E27FC236}">
                <a16:creationId xmlns:a16="http://schemas.microsoft.com/office/drawing/2014/main" id="{F6D31120-3334-D94C-9620-123E28D22AB1}"/>
              </a:ext>
            </a:extLst>
          </p:cNvPr>
          <p:cNvSpPr>
            <a:spLocks noGrp="1" noChangeArrowheads="1"/>
          </p:cNvSpPr>
          <p:nvPr>
            <p:ph type="title"/>
          </p:nvPr>
        </p:nvSpPr>
        <p:spPr/>
        <p:txBody>
          <a:bodyPr/>
          <a:lstStyle/>
          <a:p>
            <a:r>
              <a:rPr lang="en-US" altLang="en-US"/>
              <a:t>Aquaculture</a:t>
            </a:r>
          </a:p>
        </p:txBody>
      </p:sp>
      <p:sp>
        <p:nvSpPr>
          <p:cNvPr id="944131" name="Rectangle 3">
            <a:extLst>
              <a:ext uri="{FF2B5EF4-FFF2-40B4-BE49-F238E27FC236}">
                <a16:creationId xmlns:a16="http://schemas.microsoft.com/office/drawing/2014/main" id="{A992F8AB-DB67-B142-9778-773B51A02FF5}"/>
              </a:ext>
            </a:extLst>
          </p:cNvPr>
          <p:cNvSpPr>
            <a:spLocks noGrp="1" noChangeArrowheads="1"/>
          </p:cNvSpPr>
          <p:nvPr>
            <p:ph type="body" sz="half" idx="1"/>
          </p:nvPr>
        </p:nvSpPr>
        <p:spPr/>
        <p:txBody>
          <a:bodyPr/>
          <a:lstStyle/>
          <a:p>
            <a:r>
              <a:rPr lang="en-US" altLang="en-US" sz="2400"/>
              <a:t>Atlantic salmon: pen-reared in bays, estuaries</a:t>
            </a:r>
          </a:p>
          <a:p>
            <a:r>
              <a:rPr lang="en-US" altLang="en-US" sz="2400"/>
              <a:t>Food of fish meal, fish oil (3 lbs. ocean fish = 1 lb. salmon)</a:t>
            </a:r>
          </a:p>
          <a:p>
            <a:r>
              <a:rPr lang="en-US" altLang="en-US" sz="2400"/>
              <a:t>Wastes, antibiotics</a:t>
            </a:r>
          </a:p>
          <a:p>
            <a:r>
              <a:rPr lang="en-US" altLang="en-US" sz="2400"/>
              <a:t>Escapements in the millions</a:t>
            </a:r>
          </a:p>
          <a:p>
            <a:r>
              <a:rPr lang="en-US" altLang="en-US" sz="2400"/>
              <a:t>Transport </a:t>
            </a:r>
          </a:p>
        </p:txBody>
      </p:sp>
      <p:pic>
        <p:nvPicPr>
          <p:cNvPr id="944137" name="Picture 9">
            <a:extLst>
              <a:ext uri="{FF2B5EF4-FFF2-40B4-BE49-F238E27FC236}">
                <a16:creationId xmlns:a16="http://schemas.microsoft.com/office/drawing/2014/main" id="{3576F7D7-CC8F-0B40-8A7E-179760A8A24E}"/>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089525" y="1981200"/>
            <a:ext cx="2927350" cy="1981200"/>
          </a:xfrm>
        </p:spPr>
      </p:pic>
      <p:pic>
        <p:nvPicPr>
          <p:cNvPr id="944139" name="Picture 11">
            <a:extLst>
              <a:ext uri="{FF2B5EF4-FFF2-40B4-BE49-F238E27FC236}">
                <a16:creationId xmlns:a16="http://schemas.microsoft.com/office/drawing/2014/main" id="{7ABA8D87-0A1F-4647-8A3B-50515D338CEF}"/>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5700713" y="4114800"/>
            <a:ext cx="1703387" cy="1981200"/>
          </a:xfrm>
        </p:spPr>
      </p:pic>
      <p:pic>
        <p:nvPicPr>
          <p:cNvPr id="2" name="Recorded Sound" descr="Recorded Sound">
            <a:hlinkClick r:id="" action="ppaction://media"/>
            <a:extLst>
              <a:ext uri="{FF2B5EF4-FFF2-40B4-BE49-F238E27FC236}">
                <a16:creationId xmlns:a16="http://schemas.microsoft.com/office/drawing/2014/main" id="{D9182658-8217-FB43-9706-A150EAAF84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533400"/>
            <a:ext cx="812800" cy="812800"/>
          </a:xfrm>
          <a:prstGeom prst="rect">
            <a:avLst/>
          </a:prstGeom>
        </p:spPr>
      </p:pic>
      <p:pic>
        <p:nvPicPr>
          <p:cNvPr id="3" name="Recorded Sound" descr="Recorded Sound">
            <a:hlinkClick r:id="" action="ppaction://media"/>
            <a:extLst>
              <a:ext uri="{FF2B5EF4-FFF2-40B4-BE49-F238E27FC236}">
                <a16:creationId xmlns:a16="http://schemas.microsoft.com/office/drawing/2014/main" id="{054CA81A-A3C3-954F-991C-79DE0B7E211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98600" y="5676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a:extLst>
              <a:ext uri="{FF2B5EF4-FFF2-40B4-BE49-F238E27FC236}">
                <a16:creationId xmlns:a16="http://schemas.microsoft.com/office/drawing/2014/main" id="{FDD810D2-E95D-0747-942C-D925B3EEBD4F}"/>
              </a:ext>
            </a:extLst>
          </p:cNvPr>
          <p:cNvSpPr>
            <a:spLocks noGrp="1" noChangeArrowheads="1"/>
          </p:cNvSpPr>
          <p:nvPr>
            <p:ph type="title"/>
          </p:nvPr>
        </p:nvSpPr>
        <p:spPr/>
        <p:txBody>
          <a:bodyPr/>
          <a:lstStyle/>
          <a:p>
            <a:r>
              <a:rPr lang="en-US" altLang="en-US"/>
              <a:t>Public Sentiment</a:t>
            </a:r>
          </a:p>
        </p:txBody>
      </p:sp>
      <p:pic>
        <p:nvPicPr>
          <p:cNvPr id="949255" name="Picture 7">
            <a:extLst>
              <a:ext uri="{FF2B5EF4-FFF2-40B4-BE49-F238E27FC236}">
                <a16:creationId xmlns:a16="http://schemas.microsoft.com/office/drawing/2014/main" id="{5BB2D25A-879C-FD45-83DE-E79D0EF4217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58963" y="1981200"/>
            <a:ext cx="5424487" cy="4114800"/>
          </a:xfrm>
        </p:spPr>
      </p:pic>
      <p:pic>
        <p:nvPicPr>
          <p:cNvPr id="2" name="Recorded Sound" descr="Recorded Sound">
            <a:hlinkClick r:id="" action="ppaction://media"/>
            <a:extLst>
              <a:ext uri="{FF2B5EF4-FFF2-40B4-BE49-F238E27FC236}">
                <a16:creationId xmlns:a16="http://schemas.microsoft.com/office/drawing/2014/main" id="{245D231A-2484-FE45-8B39-9B75D62BD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a:extLst>
              <a:ext uri="{FF2B5EF4-FFF2-40B4-BE49-F238E27FC236}">
                <a16:creationId xmlns:a16="http://schemas.microsoft.com/office/drawing/2014/main" id="{E82B4C1D-25A1-4F45-B38F-5A5B30D23F83}"/>
              </a:ext>
            </a:extLst>
          </p:cNvPr>
          <p:cNvSpPr>
            <a:spLocks noGrp="1" noChangeArrowheads="1"/>
          </p:cNvSpPr>
          <p:nvPr>
            <p:ph type="title"/>
          </p:nvPr>
        </p:nvSpPr>
        <p:spPr/>
        <p:txBody>
          <a:bodyPr/>
          <a:lstStyle/>
          <a:p>
            <a:r>
              <a:rPr lang="en-US" altLang="en-US"/>
              <a:t>Original Fish Diversity</a:t>
            </a:r>
          </a:p>
        </p:txBody>
      </p:sp>
      <p:sp>
        <p:nvSpPr>
          <p:cNvPr id="878595" name="Rectangle 3">
            <a:extLst>
              <a:ext uri="{FF2B5EF4-FFF2-40B4-BE49-F238E27FC236}">
                <a16:creationId xmlns:a16="http://schemas.microsoft.com/office/drawing/2014/main" id="{08DEB4C4-C138-E941-8448-226360009296}"/>
              </a:ext>
            </a:extLst>
          </p:cNvPr>
          <p:cNvSpPr>
            <a:spLocks noGrp="1" noChangeArrowheads="1"/>
          </p:cNvSpPr>
          <p:nvPr>
            <p:ph type="body" sz="half" idx="1"/>
          </p:nvPr>
        </p:nvSpPr>
        <p:spPr/>
        <p:txBody>
          <a:bodyPr/>
          <a:lstStyle/>
          <a:p>
            <a:r>
              <a:rPr lang="en-US" altLang="en-US" sz="2800"/>
              <a:t>31,500 species worldwide</a:t>
            </a:r>
          </a:p>
          <a:p>
            <a:r>
              <a:rPr lang="en-US" altLang="en-US" sz="2800"/>
              <a:t>58% marine</a:t>
            </a:r>
          </a:p>
          <a:p>
            <a:r>
              <a:rPr lang="en-US" altLang="en-US" sz="2800"/>
              <a:t>41% freshwater</a:t>
            </a:r>
          </a:p>
          <a:p>
            <a:r>
              <a:rPr lang="en-US" altLang="en-US" sz="2800"/>
              <a:t>~1% diadromous</a:t>
            </a:r>
          </a:p>
        </p:txBody>
      </p:sp>
      <p:pic>
        <p:nvPicPr>
          <p:cNvPr id="878597" name="Picture 5">
            <a:extLst>
              <a:ext uri="{FF2B5EF4-FFF2-40B4-BE49-F238E27FC236}">
                <a16:creationId xmlns:a16="http://schemas.microsoft.com/office/drawing/2014/main" id="{78BC65A1-9112-5A43-B7F7-C86C79D2AFE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767013"/>
            <a:ext cx="3810000" cy="2541587"/>
          </a:xfrm>
          <a:noFill/>
          <a:ln/>
        </p:spPr>
      </p:pic>
      <p:pic>
        <p:nvPicPr>
          <p:cNvPr id="2" name="Recorded Sound" descr="Recorded Sound">
            <a:hlinkClick r:id="" action="ppaction://media"/>
            <a:extLst>
              <a:ext uri="{FF2B5EF4-FFF2-40B4-BE49-F238E27FC236}">
                <a16:creationId xmlns:a16="http://schemas.microsoft.com/office/drawing/2014/main" id="{A0643117-68FB-7C46-9DD2-C9EB0D103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81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a:extLst>
              <a:ext uri="{FF2B5EF4-FFF2-40B4-BE49-F238E27FC236}">
                <a16:creationId xmlns:a16="http://schemas.microsoft.com/office/drawing/2014/main" id="{A0593628-F200-BD41-B7ED-4E2E4CEA9A41}"/>
              </a:ext>
            </a:extLst>
          </p:cNvPr>
          <p:cNvSpPr>
            <a:spLocks noGrp="1" noChangeArrowheads="1"/>
          </p:cNvSpPr>
          <p:nvPr>
            <p:ph type="title"/>
          </p:nvPr>
        </p:nvSpPr>
        <p:spPr/>
        <p:txBody>
          <a:bodyPr/>
          <a:lstStyle/>
          <a:p>
            <a:r>
              <a:rPr lang="en-US" altLang="en-US"/>
              <a:t>Conservation Strategies</a:t>
            </a:r>
          </a:p>
        </p:txBody>
      </p:sp>
      <p:sp>
        <p:nvSpPr>
          <p:cNvPr id="946179" name="Rectangle 3">
            <a:extLst>
              <a:ext uri="{FF2B5EF4-FFF2-40B4-BE49-F238E27FC236}">
                <a16:creationId xmlns:a16="http://schemas.microsoft.com/office/drawing/2014/main" id="{BACAF180-A898-A045-89EA-8A4AFF2466B4}"/>
              </a:ext>
            </a:extLst>
          </p:cNvPr>
          <p:cNvSpPr>
            <a:spLocks noGrp="1" noChangeArrowheads="1"/>
          </p:cNvSpPr>
          <p:nvPr>
            <p:ph type="body" sz="half" idx="1"/>
          </p:nvPr>
        </p:nvSpPr>
        <p:spPr/>
        <p:txBody>
          <a:bodyPr/>
          <a:lstStyle/>
          <a:p>
            <a:pPr>
              <a:lnSpc>
                <a:spcPct val="90000"/>
              </a:lnSpc>
            </a:pPr>
            <a:r>
              <a:rPr lang="en-US" altLang="en-US" sz="2400"/>
              <a:t>Ecosystem-based management</a:t>
            </a:r>
          </a:p>
          <a:p>
            <a:pPr>
              <a:lnSpc>
                <a:spcPct val="90000"/>
              </a:lnSpc>
            </a:pPr>
            <a:r>
              <a:rPr lang="en-US" altLang="en-US" sz="2400"/>
              <a:t>Protecting biotic diversity (including genetic)</a:t>
            </a:r>
          </a:p>
          <a:p>
            <a:pPr>
              <a:lnSpc>
                <a:spcPct val="90000"/>
              </a:lnSpc>
            </a:pPr>
            <a:r>
              <a:rPr lang="en-US" altLang="en-US" sz="2400"/>
              <a:t>Creating large-scale marine reserves</a:t>
            </a:r>
          </a:p>
          <a:p>
            <a:pPr>
              <a:lnSpc>
                <a:spcPct val="90000"/>
              </a:lnSpc>
            </a:pPr>
            <a:r>
              <a:rPr lang="en-US" altLang="en-US" sz="2400"/>
              <a:t>Eliminate alien invasions</a:t>
            </a:r>
          </a:p>
          <a:p>
            <a:pPr>
              <a:lnSpc>
                <a:spcPct val="90000"/>
              </a:lnSpc>
            </a:pPr>
            <a:r>
              <a:rPr lang="en-US" altLang="en-US" sz="2400"/>
              <a:t>Eliminate government subsidies of non-sustainable practices (logging, mining, etc.)</a:t>
            </a:r>
          </a:p>
        </p:txBody>
      </p:sp>
      <p:pic>
        <p:nvPicPr>
          <p:cNvPr id="946183" name="Picture 7">
            <a:extLst>
              <a:ext uri="{FF2B5EF4-FFF2-40B4-BE49-F238E27FC236}">
                <a16:creationId xmlns:a16="http://schemas.microsoft.com/office/drawing/2014/main" id="{427B6D7A-DD19-794E-A308-3AE79BB1FD2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789238"/>
            <a:ext cx="3810000" cy="2497137"/>
          </a:xfrm>
        </p:spPr>
      </p:pic>
      <p:pic>
        <p:nvPicPr>
          <p:cNvPr id="2" name="Recorded Sound" descr="Recorded Sound">
            <a:hlinkClick r:id="" action="ppaction://media"/>
            <a:extLst>
              <a:ext uri="{FF2B5EF4-FFF2-40B4-BE49-F238E27FC236}">
                <a16:creationId xmlns:a16="http://schemas.microsoft.com/office/drawing/2014/main" id="{55B3F827-5BEE-F545-8512-79140038C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889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375CD26B-ACA4-3B4B-841E-8B2D0472944E}"/>
              </a:ext>
            </a:extLst>
          </p:cNvPr>
          <p:cNvSpPr>
            <a:spLocks noGrp="1" noChangeArrowheads="1"/>
          </p:cNvSpPr>
          <p:nvPr>
            <p:ph type="title"/>
          </p:nvPr>
        </p:nvSpPr>
        <p:spPr/>
        <p:txBody>
          <a:bodyPr/>
          <a:lstStyle/>
          <a:p>
            <a:r>
              <a:rPr lang="en-US" altLang="en-US"/>
              <a:t>Imperiled Species</a:t>
            </a:r>
          </a:p>
        </p:txBody>
      </p:sp>
      <p:sp>
        <p:nvSpPr>
          <p:cNvPr id="879619" name="Rectangle 3">
            <a:extLst>
              <a:ext uri="{FF2B5EF4-FFF2-40B4-BE49-F238E27FC236}">
                <a16:creationId xmlns:a16="http://schemas.microsoft.com/office/drawing/2014/main" id="{FDBB3731-C598-7E44-B4EA-681316B8897B}"/>
              </a:ext>
            </a:extLst>
          </p:cNvPr>
          <p:cNvSpPr>
            <a:spLocks noGrp="1" noChangeArrowheads="1"/>
          </p:cNvSpPr>
          <p:nvPr>
            <p:ph type="body" sz="half" idx="2"/>
          </p:nvPr>
        </p:nvSpPr>
        <p:spPr/>
        <p:txBody>
          <a:bodyPr/>
          <a:lstStyle/>
          <a:p>
            <a:r>
              <a:rPr lang="en-US" altLang="en-US" sz="2800"/>
              <a:t>5% of marine species</a:t>
            </a:r>
          </a:p>
          <a:p>
            <a:r>
              <a:rPr lang="en-US" altLang="en-US" sz="2800"/>
              <a:t>20-40% of freshwater species</a:t>
            </a:r>
          </a:p>
          <a:p>
            <a:pPr lvl="1"/>
            <a:r>
              <a:rPr lang="en-US" altLang="en-US" sz="2400"/>
              <a:t>Humans confiscate water</a:t>
            </a:r>
          </a:p>
          <a:p>
            <a:pPr lvl="1"/>
            <a:r>
              <a:rPr lang="en-US" altLang="en-US" sz="2400"/>
              <a:t>Pollute water we do not use</a:t>
            </a:r>
          </a:p>
        </p:txBody>
      </p:sp>
      <p:pic>
        <p:nvPicPr>
          <p:cNvPr id="879621" name="Picture 5">
            <a:extLst>
              <a:ext uri="{FF2B5EF4-FFF2-40B4-BE49-F238E27FC236}">
                <a16:creationId xmlns:a16="http://schemas.microsoft.com/office/drawing/2014/main" id="{2F54DA70-EA78-4E42-8362-8F573B71AFEA}"/>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260600"/>
            <a:ext cx="3810000" cy="3554413"/>
          </a:xfrm>
          <a:noFill/>
          <a:ln/>
        </p:spPr>
      </p:pic>
      <p:pic>
        <p:nvPicPr>
          <p:cNvPr id="2" name="Recorded Sound" descr="Recorded Sound">
            <a:hlinkClick r:id="" action="ppaction://media"/>
            <a:extLst>
              <a:ext uri="{FF2B5EF4-FFF2-40B4-BE49-F238E27FC236}">
                <a16:creationId xmlns:a16="http://schemas.microsoft.com/office/drawing/2014/main" id="{9E7C39EC-6FB3-6245-86AF-CC6F9275D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368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a:extLst>
              <a:ext uri="{FF2B5EF4-FFF2-40B4-BE49-F238E27FC236}">
                <a16:creationId xmlns:a16="http://schemas.microsoft.com/office/drawing/2014/main" id="{016F66F3-6A81-CD49-9878-DEB1C5201E9F}"/>
              </a:ext>
            </a:extLst>
          </p:cNvPr>
          <p:cNvSpPr>
            <a:spLocks noGrp="1" noChangeArrowheads="1"/>
          </p:cNvSpPr>
          <p:nvPr>
            <p:ph type="title"/>
          </p:nvPr>
        </p:nvSpPr>
        <p:spPr/>
        <p:txBody>
          <a:bodyPr/>
          <a:lstStyle/>
          <a:p>
            <a:r>
              <a:rPr lang="en-US" altLang="en-US"/>
              <a:t>Imperiled Species</a:t>
            </a:r>
          </a:p>
        </p:txBody>
      </p:sp>
      <p:sp>
        <p:nvSpPr>
          <p:cNvPr id="881668" name="Rectangle 4">
            <a:extLst>
              <a:ext uri="{FF2B5EF4-FFF2-40B4-BE49-F238E27FC236}">
                <a16:creationId xmlns:a16="http://schemas.microsoft.com/office/drawing/2014/main" id="{19AFAE15-D35A-154C-9BE7-A31C80023807}"/>
              </a:ext>
            </a:extLst>
          </p:cNvPr>
          <p:cNvSpPr>
            <a:spLocks noGrp="1" noChangeArrowheads="1"/>
          </p:cNvSpPr>
          <p:nvPr>
            <p:ph type="body" idx="1"/>
          </p:nvPr>
        </p:nvSpPr>
        <p:spPr/>
        <p:txBody>
          <a:bodyPr/>
          <a:lstStyle/>
          <a:p>
            <a:r>
              <a:rPr lang="en-US" altLang="en-US" sz="2800"/>
              <a:t>Fish most likely to be endangered in regions with:</a:t>
            </a:r>
          </a:p>
          <a:p>
            <a:endParaRPr lang="en-US" altLang="en-US" sz="2800"/>
          </a:p>
          <a:p>
            <a:pPr lvl="1"/>
            <a:r>
              <a:rPr lang="en-US" altLang="en-US" sz="2400"/>
              <a:t>Highly developed economies</a:t>
            </a:r>
          </a:p>
          <a:p>
            <a:pPr lvl="1"/>
            <a:r>
              <a:rPr lang="en-US" altLang="en-US" sz="2400"/>
              <a:t>Small, isolated bodies of water</a:t>
            </a:r>
          </a:p>
          <a:p>
            <a:pPr lvl="1"/>
            <a:r>
              <a:rPr lang="en-US" altLang="en-US" sz="2400"/>
              <a:t>High endemism</a:t>
            </a:r>
          </a:p>
          <a:p>
            <a:pPr lvl="1"/>
            <a:r>
              <a:rPr lang="en-US" altLang="en-US" sz="2400"/>
              <a:t>Arid or Mediterranean climates</a:t>
            </a:r>
          </a:p>
          <a:p>
            <a:pPr lvl="1"/>
            <a:r>
              <a:rPr lang="en-US" altLang="en-US" sz="2400"/>
              <a:t>Big rivers</a:t>
            </a:r>
          </a:p>
          <a:p>
            <a:pPr lvl="1"/>
            <a:r>
              <a:rPr lang="en-US" altLang="en-US" sz="2400"/>
              <a:t>Big lakes</a:t>
            </a:r>
          </a:p>
        </p:txBody>
      </p:sp>
      <p:pic>
        <p:nvPicPr>
          <p:cNvPr id="881669" name="Picture 5">
            <a:extLst>
              <a:ext uri="{FF2B5EF4-FFF2-40B4-BE49-F238E27FC236}">
                <a16:creationId xmlns:a16="http://schemas.microsoft.com/office/drawing/2014/main" id="{92A21106-7403-2240-92A7-47138E9E5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81400"/>
            <a:ext cx="29718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Recorded Sound">
            <a:hlinkClick r:id="" action="ppaction://media"/>
            <a:extLst>
              <a:ext uri="{FF2B5EF4-FFF2-40B4-BE49-F238E27FC236}">
                <a16:creationId xmlns:a16="http://schemas.microsoft.com/office/drawing/2014/main" id="{6E427B15-D128-F94B-BEA2-24CF95CA34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8481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473D023C-732E-D342-B410-6060C25B379D}"/>
              </a:ext>
            </a:extLst>
          </p:cNvPr>
          <p:cNvSpPr>
            <a:spLocks noGrp="1" noChangeArrowheads="1"/>
          </p:cNvSpPr>
          <p:nvPr>
            <p:ph type="title"/>
          </p:nvPr>
        </p:nvSpPr>
        <p:spPr/>
        <p:txBody>
          <a:bodyPr/>
          <a:lstStyle/>
          <a:p>
            <a:r>
              <a:rPr lang="en-US" altLang="en-US"/>
              <a:t>Southwestern U.S.</a:t>
            </a:r>
          </a:p>
        </p:txBody>
      </p:sp>
      <p:sp>
        <p:nvSpPr>
          <p:cNvPr id="883715" name="Rectangle 3">
            <a:extLst>
              <a:ext uri="{FF2B5EF4-FFF2-40B4-BE49-F238E27FC236}">
                <a16:creationId xmlns:a16="http://schemas.microsoft.com/office/drawing/2014/main" id="{998F78EE-6847-E649-8137-EC1FF1DD442B}"/>
              </a:ext>
            </a:extLst>
          </p:cNvPr>
          <p:cNvSpPr>
            <a:spLocks noGrp="1" noChangeArrowheads="1"/>
          </p:cNvSpPr>
          <p:nvPr>
            <p:ph type="body" sz="half" idx="1"/>
          </p:nvPr>
        </p:nvSpPr>
        <p:spPr/>
        <p:txBody>
          <a:bodyPr/>
          <a:lstStyle/>
          <a:p>
            <a:pPr>
              <a:lnSpc>
                <a:spcPct val="90000"/>
              </a:lnSpc>
            </a:pPr>
            <a:r>
              <a:rPr lang="en-US" altLang="en-US" sz="2400" dirty="0"/>
              <a:t>Colorado River + isolated springs, small creeks</a:t>
            </a:r>
          </a:p>
          <a:p>
            <a:pPr>
              <a:lnSpc>
                <a:spcPct val="90000"/>
              </a:lnSpc>
            </a:pPr>
            <a:r>
              <a:rPr lang="en-US" altLang="en-US" sz="2400" dirty="0"/>
              <a:t>Arid climate</a:t>
            </a:r>
          </a:p>
          <a:p>
            <a:pPr>
              <a:lnSpc>
                <a:spcPct val="90000"/>
              </a:lnSpc>
            </a:pPr>
            <a:r>
              <a:rPr lang="en-US" altLang="en-US" sz="2400" dirty="0"/>
              <a:t>Many endemic pupfishes, minnows, suckers</a:t>
            </a:r>
          </a:p>
          <a:p>
            <a:pPr>
              <a:lnSpc>
                <a:spcPct val="90000"/>
              </a:lnSpc>
            </a:pPr>
            <a:r>
              <a:rPr lang="en-US" altLang="en-US" sz="2400" dirty="0"/>
              <a:t>Las Vegas with possibly world’s highest per-capita water consumption rate</a:t>
            </a:r>
          </a:p>
        </p:txBody>
      </p:sp>
      <p:pic>
        <p:nvPicPr>
          <p:cNvPr id="883718" name="Picture 6">
            <a:extLst>
              <a:ext uri="{FF2B5EF4-FFF2-40B4-BE49-F238E27FC236}">
                <a16:creationId xmlns:a16="http://schemas.microsoft.com/office/drawing/2014/main" id="{6CE39745-E426-F642-BB2F-4ED39F4C39F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609850"/>
            <a:ext cx="3810000" cy="2857500"/>
          </a:xfrm>
        </p:spPr>
      </p:pic>
      <p:pic>
        <p:nvPicPr>
          <p:cNvPr id="2" name="Recorded Sound" descr="Recorded Sound">
            <a:hlinkClick r:id="" action="ppaction://media"/>
            <a:extLst>
              <a:ext uri="{FF2B5EF4-FFF2-40B4-BE49-F238E27FC236}">
                <a16:creationId xmlns:a16="http://schemas.microsoft.com/office/drawing/2014/main" id="{D83E30CF-B489-6C40-BC3A-CB53C66A0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203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a:extLst>
              <a:ext uri="{FF2B5EF4-FFF2-40B4-BE49-F238E27FC236}">
                <a16:creationId xmlns:a16="http://schemas.microsoft.com/office/drawing/2014/main" id="{C8DE8C6A-21C7-814E-95CB-159ADC930C05}"/>
              </a:ext>
            </a:extLst>
          </p:cNvPr>
          <p:cNvSpPr>
            <a:spLocks noGrp="1" noChangeArrowheads="1"/>
          </p:cNvSpPr>
          <p:nvPr>
            <p:ph type="title"/>
          </p:nvPr>
        </p:nvSpPr>
        <p:spPr/>
        <p:txBody>
          <a:bodyPr/>
          <a:lstStyle/>
          <a:p>
            <a:r>
              <a:rPr lang="en-US" altLang="en-US"/>
              <a:t>North America</a:t>
            </a:r>
          </a:p>
        </p:txBody>
      </p:sp>
      <p:sp>
        <p:nvSpPr>
          <p:cNvPr id="884739" name="Rectangle 3">
            <a:extLst>
              <a:ext uri="{FF2B5EF4-FFF2-40B4-BE49-F238E27FC236}">
                <a16:creationId xmlns:a16="http://schemas.microsoft.com/office/drawing/2014/main" id="{2CD4B183-8226-CF4A-9853-82D7DB115283}"/>
              </a:ext>
            </a:extLst>
          </p:cNvPr>
          <p:cNvSpPr>
            <a:spLocks noGrp="1" noChangeArrowheads="1"/>
          </p:cNvSpPr>
          <p:nvPr>
            <p:ph type="body" sz="half" idx="2"/>
          </p:nvPr>
        </p:nvSpPr>
        <p:spPr/>
        <p:txBody>
          <a:bodyPr/>
          <a:lstStyle/>
          <a:p>
            <a:r>
              <a:rPr lang="en-US" altLang="en-US" sz="2800"/>
              <a:t>1/3 of region’s fish taxa either extinct or in need of protection</a:t>
            </a:r>
          </a:p>
          <a:p>
            <a:r>
              <a:rPr lang="en-US" altLang="en-US" sz="2800"/>
              <a:t>Most species in danger in southern, southwestern areas</a:t>
            </a:r>
          </a:p>
        </p:txBody>
      </p:sp>
      <p:pic>
        <p:nvPicPr>
          <p:cNvPr id="884742" name="Picture 6">
            <a:extLst>
              <a:ext uri="{FF2B5EF4-FFF2-40B4-BE49-F238E27FC236}">
                <a16:creationId xmlns:a16="http://schemas.microsoft.com/office/drawing/2014/main" id="{12EFC719-0777-2844-8EFD-F9C63E5C520A}"/>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2905125"/>
            <a:ext cx="3810000" cy="2265363"/>
          </a:xfrm>
        </p:spPr>
      </p:pic>
      <p:pic>
        <p:nvPicPr>
          <p:cNvPr id="2" name="Recorded Sound" descr="Recorded Sound">
            <a:hlinkClick r:id="" action="ppaction://media"/>
            <a:extLst>
              <a:ext uri="{FF2B5EF4-FFF2-40B4-BE49-F238E27FC236}">
                <a16:creationId xmlns:a16="http://schemas.microsoft.com/office/drawing/2014/main" id="{FEDABA81-BDE8-3C49-96D7-EC998A2D76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39624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a:extLst>
              <a:ext uri="{FF2B5EF4-FFF2-40B4-BE49-F238E27FC236}">
                <a16:creationId xmlns:a16="http://schemas.microsoft.com/office/drawing/2014/main" id="{9E7D11A1-7AD9-4B48-A5BC-411E82E0DC08}"/>
              </a:ext>
            </a:extLst>
          </p:cNvPr>
          <p:cNvSpPr>
            <a:spLocks noGrp="1" noChangeArrowheads="1"/>
          </p:cNvSpPr>
          <p:nvPr>
            <p:ph type="title"/>
          </p:nvPr>
        </p:nvSpPr>
        <p:spPr/>
        <p:txBody>
          <a:bodyPr/>
          <a:lstStyle/>
          <a:p>
            <a:r>
              <a:rPr lang="en-US" altLang="en-US" sz="4000"/>
              <a:t>Historical Abundance</a:t>
            </a:r>
          </a:p>
        </p:txBody>
      </p:sp>
      <p:sp>
        <p:nvSpPr>
          <p:cNvPr id="770051" name="Rectangle 3">
            <a:extLst>
              <a:ext uri="{FF2B5EF4-FFF2-40B4-BE49-F238E27FC236}">
                <a16:creationId xmlns:a16="http://schemas.microsoft.com/office/drawing/2014/main" id="{C9B390B5-0AE6-504C-93A0-901EB86F6320}"/>
              </a:ext>
            </a:extLst>
          </p:cNvPr>
          <p:cNvSpPr>
            <a:spLocks noGrp="1" noChangeArrowheads="1"/>
          </p:cNvSpPr>
          <p:nvPr>
            <p:ph type="body" idx="1"/>
          </p:nvPr>
        </p:nvSpPr>
        <p:spPr/>
        <p:txBody>
          <a:bodyPr/>
          <a:lstStyle/>
          <a:p>
            <a:pPr>
              <a:lnSpc>
                <a:spcPct val="90000"/>
              </a:lnSpc>
            </a:pPr>
            <a:r>
              <a:rPr lang="en-US" altLang="en-US" sz="2800"/>
              <a:t>Captain John Smith describing tributaries of the Chesapeake in 1608:</a:t>
            </a:r>
          </a:p>
          <a:p>
            <a:pPr>
              <a:lnSpc>
                <a:spcPct val="90000"/>
              </a:lnSpc>
            </a:pPr>
            <a:r>
              <a:rPr lang="en-US" altLang="en-US" sz="2800"/>
              <a:t> “… in diverse places that abundance of fish lying so thicke with their heads above the water, as for want of nets we attempted to catch them with a frying pan, but we found it a bad instrument to catch fish with.  Neither better fish more plenty or variety had any of us ever seene, in any place swimming in the water than in the Bay of the Chesapeack, but there not to be caught with frying pans.”</a:t>
            </a:r>
          </a:p>
        </p:txBody>
      </p:sp>
      <p:pic>
        <p:nvPicPr>
          <p:cNvPr id="2" name="Recorded Sound" descr="Recorded Sound">
            <a:hlinkClick r:id="" action="ppaction://media"/>
            <a:extLst>
              <a:ext uri="{FF2B5EF4-FFF2-40B4-BE49-F238E27FC236}">
                <a16:creationId xmlns:a16="http://schemas.microsoft.com/office/drawing/2014/main" id="{9780D4D5-067E-AB42-9E8C-C023CA59DB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381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MacBook Pro:Microsoft Office 2004:Templates:Presentations:Designs:Calm Seas</Template>
  <TotalTime>5768</TotalTime>
  <Words>1187</Words>
  <Application>Microsoft Macintosh PowerPoint</Application>
  <PresentationFormat>On-screen Show (4:3)</PresentationFormat>
  <Paragraphs>183</Paragraphs>
  <Slides>40</Slides>
  <Notes>32</Notes>
  <HiddenSlides>0</HiddenSlides>
  <MMClips>42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Tahoma</vt:lpstr>
      <vt:lpstr>Wingdings</vt:lpstr>
      <vt:lpstr>Calm Seas</vt:lpstr>
      <vt:lpstr>Fish Conservation</vt:lpstr>
      <vt:lpstr>Changing Fauna</vt:lpstr>
      <vt:lpstr>Changing Fauna</vt:lpstr>
      <vt:lpstr>Original Fish Diversity</vt:lpstr>
      <vt:lpstr>Imperiled Species</vt:lpstr>
      <vt:lpstr>Imperiled Species</vt:lpstr>
      <vt:lpstr>Southwestern U.S.</vt:lpstr>
      <vt:lpstr>North America</vt:lpstr>
      <vt:lpstr>Historical Abundance</vt:lpstr>
      <vt:lpstr>Historical Abundance</vt:lpstr>
      <vt:lpstr>Historical Abundance</vt:lpstr>
      <vt:lpstr>The Grand Banks Fishery</vt:lpstr>
      <vt:lpstr>Grand Banks/Georges Bank</vt:lpstr>
      <vt:lpstr>The Grand Banks Fishery</vt:lpstr>
      <vt:lpstr>Atlantic cod!!</vt:lpstr>
      <vt:lpstr>The Grand Banks Fishery</vt:lpstr>
      <vt:lpstr>The Grand Banks Fishery</vt:lpstr>
      <vt:lpstr>The Grand Banks Fishery</vt:lpstr>
      <vt:lpstr>The Grand Banks Fishery</vt:lpstr>
      <vt:lpstr>The Grand Banks Fishery</vt:lpstr>
      <vt:lpstr>The Grand Banks Fishery</vt:lpstr>
      <vt:lpstr>The Grand Banks Fishery</vt:lpstr>
      <vt:lpstr>The Grand Banks Habitat</vt:lpstr>
      <vt:lpstr>The Grand Banks Habitat</vt:lpstr>
      <vt:lpstr>Bycatch</vt:lpstr>
      <vt:lpstr>Bycatch</vt:lpstr>
      <vt:lpstr>Changed Communities</vt:lpstr>
      <vt:lpstr>Alien Species Threats</vt:lpstr>
      <vt:lpstr>Predation</vt:lpstr>
      <vt:lpstr>Competition</vt:lpstr>
      <vt:lpstr>Disease/Parasites</vt:lpstr>
      <vt:lpstr>Hybridization</vt:lpstr>
      <vt:lpstr>Biotic Homogenization</vt:lpstr>
      <vt:lpstr>Minnesota Lakes</vt:lpstr>
      <vt:lpstr>Worldwide Homogenization</vt:lpstr>
      <vt:lpstr>Worldwide Homogenization</vt:lpstr>
      <vt:lpstr>Aquaculture</vt:lpstr>
      <vt:lpstr>Aquaculture</vt:lpstr>
      <vt:lpstr>Public Sentiment</vt:lpstr>
      <vt:lpstr>Conservation Strategies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Mundahl, Neal</cp:lastModifiedBy>
  <cp:revision>277</cp:revision>
  <cp:lastPrinted>2009-04-22T19:24:48Z</cp:lastPrinted>
  <dcterms:created xsi:type="dcterms:W3CDTF">2009-04-22T19:24:48Z</dcterms:created>
  <dcterms:modified xsi:type="dcterms:W3CDTF">2020-04-12T20:38:42Z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