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Describing Quantitative Distributions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</a:t>
            </a:r>
            <a:r>
              <a:rPr lang="en-US" dirty="0" smtClean="0"/>
              <a:t>Student 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99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EXAMPLE 2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Shape? Symmetric.</a:t>
            </a:r>
          </a:p>
          <a:p>
            <a:r>
              <a:rPr lang="en-US" dirty="0" smtClean="0"/>
              <a:t>Outliers? No outliers.</a:t>
            </a:r>
          </a:p>
          <a:p>
            <a:r>
              <a:rPr lang="en-US" dirty="0" smtClean="0"/>
              <a:t>Center? The mean length of housefly wings are 45.5mm. </a:t>
            </a:r>
          </a:p>
          <a:p>
            <a:r>
              <a:rPr lang="en-US" dirty="0" smtClean="0"/>
              <a:t>Spread? The range of this data is 19 and the standard deviation is 3.72.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03582" y="3111855"/>
            <a:ext cx="6030457" cy="194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05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EXAMPLE 3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4476" y="2472818"/>
            <a:ext cx="10818696" cy="34788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4476" y="1909721"/>
            <a:ext cx="2028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 of Siblings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31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EXAMPLE 3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Shape? Data is skewed to the right.</a:t>
            </a:r>
          </a:p>
          <a:p>
            <a:r>
              <a:rPr lang="en-US" dirty="0" smtClean="0"/>
              <a:t>Outliers? There is an outlier at 8. </a:t>
            </a:r>
          </a:p>
          <a:p>
            <a:r>
              <a:rPr lang="en-US" dirty="0" smtClean="0"/>
              <a:t>Center? The median number of siblings is 2. </a:t>
            </a:r>
          </a:p>
          <a:p>
            <a:r>
              <a:rPr lang="en-US" dirty="0" smtClean="0"/>
              <a:t>Spread? The range of the data is 8 and the IQR is 1.75.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36843" y="1901478"/>
            <a:ext cx="5782055" cy="18592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1663" y="3760725"/>
            <a:ext cx="2941011" cy="280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40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CONCLUSION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How to describe a basic quantitative distribution</a:t>
            </a:r>
          </a:p>
          <a:p>
            <a:endParaRPr lang="en-US" dirty="0" smtClean="0"/>
          </a:p>
          <a:p>
            <a:r>
              <a:rPr lang="en-US" dirty="0" smtClean="0"/>
              <a:t>When to use mean vs median for the center and standard deviation vs IQR for the spread</a:t>
            </a:r>
          </a:p>
          <a:p>
            <a:endParaRPr lang="en-US" dirty="0" smtClean="0"/>
          </a:p>
          <a:p>
            <a:r>
              <a:rPr lang="en-US" dirty="0" smtClean="0"/>
              <a:t>Don’t forget your SOCS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35624" y="2227263"/>
            <a:ext cx="3527801" cy="36337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96355" y="6247212"/>
            <a:ext cx="29610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https://pbs.twimg.com/media/CqUk3EpUEAAELGi.jpg</a:t>
            </a:r>
          </a:p>
        </p:txBody>
      </p:sp>
    </p:spTree>
    <p:extLst>
      <p:ext uri="{BB962C8B-B14F-4D97-AF65-F5344CB8AC3E}">
        <p14:creationId xmlns:p14="http://schemas.microsoft.com/office/powerpoint/2010/main" val="386648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Shape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Symmetric</a:t>
            </a:r>
          </a:p>
          <a:p>
            <a:endParaRPr lang="en-US" dirty="0"/>
          </a:p>
          <a:p>
            <a:r>
              <a:rPr lang="en-US" dirty="0" smtClean="0"/>
              <a:t>Skewed </a:t>
            </a:r>
          </a:p>
          <a:p>
            <a:pPr lvl="1"/>
            <a:r>
              <a:rPr lang="en-US" sz="1800" dirty="0" smtClean="0"/>
              <a:t>Right:  has a long tail on the right side of the data</a:t>
            </a:r>
          </a:p>
          <a:p>
            <a:pPr lvl="1"/>
            <a:r>
              <a:rPr lang="en-US" sz="1800" dirty="0" smtClean="0"/>
              <a:t>Left: has a long tail on the left side of the data </a:t>
            </a:r>
          </a:p>
          <a:p>
            <a:pPr lvl="1"/>
            <a:r>
              <a:rPr lang="en-US" sz="1800" dirty="0" smtClean="0"/>
              <a:t>“Catch a tiger by the tail”</a:t>
            </a:r>
          </a:p>
          <a:p>
            <a:pPr lvl="1"/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10955" y="4256589"/>
            <a:ext cx="3464927" cy="26014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0462" y="1933293"/>
            <a:ext cx="3487083" cy="23232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10955" y="4133478"/>
            <a:ext cx="32912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http://images.slideplayer.com/24/6205849/slides/slide_36.jpg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43218" y="6543413"/>
            <a:ext cx="63786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https://image.slidesharecdn.com/symmetryskewppt-130903152132-/95/symmetry-and-skew-14-638.jpg?cb=1378221735</a:t>
            </a:r>
          </a:p>
        </p:txBody>
      </p:sp>
    </p:spTree>
    <p:extLst>
      <p:ext uri="{BB962C8B-B14F-4D97-AF65-F5344CB8AC3E}">
        <p14:creationId xmlns:p14="http://schemas.microsoft.com/office/powerpoint/2010/main" val="303512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OUTLIERS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Data that doesn’t seem to fit in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How to find them?</a:t>
            </a:r>
          </a:p>
          <a:p>
            <a:pPr lvl="1"/>
            <a:r>
              <a:rPr lang="en-US" dirty="0" smtClean="0"/>
              <a:t>Find: Q1 – 1.5(IQR) anything less than that is an outlier and anymore more than Q3 + 1.5(IQR) is an outlier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34908" y="2415439"/>
            <a:ext cx="3497937" cy="32229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03583" y="6435388"/>
            <a:ext cx="54697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https://taps-graph-review.wikispaces.com/file/view/outlier_box_plot.gif/73782697/outlier_box_plot.gif</a:t>
            </a:r>
          </a:p>
        </p:txBody>
      </p:sp>
    </p:spTree>
    <p:extLst>
      <p:ext uri="{BB962C8B-B14F-4D97-AF65-F5344CB8AC3E}">
        <p14:creationId xmlns:p14="http://schemas.microsoft.com/office/powerpoint/2010/main" val="356983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CENTER</a:t>
            </a:r>
            <a:endParaRPr lang="en-US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Mean (average) used when data is symmetric</a:t>
            </a:r>
          </a:p>
          <a:p>
            <a:pPr lvl="1"/>
            <a:r>
              <a:rPr lang="en-US" dirty="0" smtClean="0"/>
              <a:t>Affected by extreme values</a:t>
            </a:r>
          </a:p>
          <a:p>
            <a:endParaRPr lang="en-US" dirty="0" smtClean="0"/>
          </a:p>
          <a:p>
            <a:r>
              <a:rPr lang="en-US" dirty="0" smtClean="0"/>
              <a:t>Median (middle) used any other time</a:t>
            </a:r>
          </a:p>
          <a:p>
            <a:pPr lvl="1"/>
            <a:r>
              <a:rPr lang="en-US" dirty="0" smtClean="0"/>
              <a:t>Resistant, not affected by extreme values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25661" y="2339859"/>
            <a:ext cx="5600822" cy="35211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65664" y="6550436"/>
            <a:ext cx="38154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http://researchhubs.com/uploads/skewness-vs-measures-of-center.png</a:t>
            </a:r>
          </a:p>
        </p:txBody>
      </p:sp>
    </p:spTree>
    <p:extLst>
      <p:ext uri="{BB962C8B-B14F-4D97-AF65-F5344CB8AC3E}">
        <p14:creationId xmlns:p14="http://schemas.microsoft.com/office/powerpoint/2010/main" val="180484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SPREAD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Range of the data </a:t>
            </a:r>
          </a:p>
          <a:p>
            <a:r>
              <a:rPr lang="en-US" dirty="0" smtClean="0"/>
              <a:t>Interquartile range (IQR) 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sed when distribution is skewed</a:t>
            </a:r>
          </a:p>
          <a:p>
            <a:pPr lvl="1"/>
            <a:r>
              <a:rPr lang="en-US" dirty="0" smtClean="0"/>
              <a:t>Resistant</a:t>
            </a:r>
          </a:p>
          <a:p>
            <a:endParaRPr lang="en-US" dirty="0"/>
          </a:p>
          <a:p>
            <a:r>
              <a:rPr lang="en-US" dirty="0" smtClean="0"/>
              <a:t>Standard Deviation</a:t>
            </a:r>
          </a:p>
          <a:p>
            <a:pPr lvl="1"/>
            <a:r>
              <a:rPr lang="en-US" dirty="0" smtClean="0"/>
              <a:t>Average distance of observation to their mean</a:t>
            </a:r>
          </a:p>
          <a:p>
            <a:pPr lvl="1"/>
            <a:r>
              <a:rPr lang="en-US" dirty="0" smtClean="0"/>
              <a:t>Used when distributions are mostly symmetric</a:t>
            </a:r>
          </a:p>
          <a:p>
            <a:pPr lvl="1"/>
            <a:r>
              <a:rPr lang="en-US" dirty="0" smtClean="0"/>
              <a:t>Not resistant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69222" y="1933566"/>
            <a:ext cx="5641587" cy="19718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7187" y="4114051"/>
            <a:ext cx="2907397" cy="21366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34431" y="3867830"/>
            <a:ext cx="51571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http://sphweb.bumc.bu.edu/otlt/mph-modules/bs/bs704_summarizingdata/Interquartile-Even.png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47687" y="6336266"/>
            <a:ext cx="41825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http://d2r5da613aq50s.cloudfront.net/wp-content/uploads/437066.image2.jpg</a:t>
            </a:r>
          </a:p>
        </p:txBody>
      </p:sp>
    </p:spTree>
    <p:extLst>
      <p:ext uri="{BB962C8B-B14F-4D97-AF65-F5344CB8AC3E}">
        <p14:creationId xmlns:p14="http://schemas.microsoft.com/office/powerpoint/2010/main" val="297872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SOCS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S- Shape</a:t>
            </a:r>
          </a:p>
          <a:p>
            <a:endParaRPr lang="en-US" dirty="0" smtClean="0"/>
          </a:p>
          <a:p>
            <a:r>
              <a:rPr lang="en-US" dirty="0" smtClean="0"/>
              <a:t>O- Outliers</a:t>
            </a:r>
          </a:p>
          <a:p>
            <a:endParaRPr lang="en-US" dirty="0" smtClean="0"/>
          </a:p>
          <a:p>
            <a:r>
              <a:rPr lang="en-US" dirty="0" smtClean="0"/>
              <a:t>C- Center</a:t>
            </a:r>
          </a:p>
          <a:p>
            <a:endParaRPr lang="en-US" dirty="0" smtClean="0"/>
          </a:p>
          <a:p>
            <a:r>
              <a:rPr lang="en-US" dirty="0" smtClean="0"/>
              <a:t>S- Spread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21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EXAMPLE 1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81024" y="2582780"/>
            <a:ext cx="11089001" cy="32782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1895" y="1965718"/>
            <a:ext cx="3031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Price of Grandfather Clocks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79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Example 1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Shape? Skewed to the right.</a:t>
            </a:r>
          </a:p>
          <a:p>
            <a:r>
              <a:rPr lang="en-US" dirty="0" smtClean="0"/>
              <a:t>Outliers? IQR = 536.25, IQR*1.5 = 804.375 add to Q3, subtract from Q1. 2386.625 &gt; 2131,  	244.625 &lt; 729.  There are no outliers.</a:t>
            </a:r>
          </a:p>
          <a:p>
            <a:r>
              <a:rPr lang="en-US" dirty="0" smtClean="0"/>
              <a:t>Center? The median price of grandfather clocks is $1257.50</a:t>
            </a:r>
          </a:p>
          <a:p>
            <a:r>
              <a:rPr lang="en-US" dirty="0" smtClean="0"/>
              <a:t>Spread? According to the range the spread of the data is $1402 but according to the IQR the spread is only $536.25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03583" y="3188440"/>
            <a:ext cx="5928060" cy="1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01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EXAMPLE 2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187117" y="1877743"/>
            <a:ext cx="2894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Housefly Wing Lengths (mm)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1045" y="2408862"/>
            <a:ext cx="10145923" cy="326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73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270</TotalTime>
  <Words>336</Words>
  <Application>Microsoft Office PowerPoint</Application>
  <PresentationFormat>Widescreen</PresentationFormat>
  <Paragraphs>72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Gill Sans MT</vt:lpstr>
      <vt:lpstr>Wingdings 2</vt:lpstr>
      <vt:lpstr>Dividend</vt:lpstr>
      <vt:lpstr>Describing Quantitative Distributions  </vt:lpstr>
      <vt:lpstr>Shape</vt:lpstr>
      <vt:lpstr>OUTLIERS</vt:lpstr>
      <vt:lpstr>CENTER</vt:lpstr>
      <vt:lpstr>SPREAD</vt:lpstr>
      <vt:lpstr>SOCS</vt:lpstr>
      <vt:lpstr>EXAMPLE 1</vt:lpstr>
      <vt:lpstr>Example 1</vt:lpstr>
      <vt:lpstr>EXAMPLE 2</vt:lpstr>
      <vt:lpstr>EXAMPLE 2</vt:lpstr>
      <vt:lpstr>EXAMPLE 3</vt:lpstr>
      <vt:lpstr>EXAMPLE 3</vt:lpstr>
      <vt:lpstr>CONCLUSION</vt:lpstr>
    </vt:vector>
  </TitlesOfParts>
  <Company>Winona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Describing Quantitative DIstriButions</dc:title>
  <dc:creator>WSU</dc:creator>
  <cp:lastModifiedBy>Hooks, Tisha L</cp:lastModifiedBy>
  <cp:revision>35</cp:revision>
  <dcterms:created xsi:type="dcterms:W3CDTF">2017-02-08T21:49:28Z</dcterms:created>
  <dcterms:modified xsi:type="dcterms:W3CDTF">2019-02-06T15:24:14Z</dcterms:modified>
</cp:coreProperties>
</file>