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2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6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3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0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3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7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4003-C4A6-EC40-B1A0-C43450B3B31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CBD89-A457-4F4F-A350-769D5CF6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Ways to prove Pythagoras</a:t>
            </a:r>
            <a:r>
              <a:rPr lang="zh-CN" altLang="en-US" sz="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altLang="zh-CN" sz="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theorem</a:t>
            </a:r>
            <a:endParaRPr lang="en-US" sz="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310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7314"/>
            <a:ext cx="7772400" cy="1470025"/>
          </a:xfrm>
        </p:spPr>
        <p:txBody>
          <a:bodyPr/>
          <a:lstStyle/>
          <a:p>
            <a:r>
              <a:rPr lang="en-US" sz="4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Conclusion</a:t>
            </a:r>
            <a:endParaRPr lang="en-US" sz="45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4444"/>
            <a:ext cx="6400800" cy="26331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There’re many ways to prove the Pythagoras theorem, the more ways we could think of, the more familiar we will be with this interesting theorem. 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2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9313"/>
            <a:ext cx="8229600" cy="1432806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What is </a:t>
            </a:r>
            <a:r>
              <a:rPr lang="en-US" dirty="0">
                <a:solidFill>
                  <a:srgbClr val="3366FF"/>
                </a:solidFill>
              </a:rPr>
              <a:t>Pythagoras </a:t>
            </a:r>
            <a:r>
              <a:rPr lang="en-US" dirty="0" smtClean="0">
                <a:solidFill>
                  <a:srgbClr val="3366FF"/>
                </a:solidFill>
              </a:rPr>
              <a:t>theorem</a:t>
            </a:r>
            <a:r>
              <a:rPr lang="en-US" altLang="zh-CN" dirty="0" smtClean="0">
                <a:solidFill>
                  <a:srgbClr val="3366FF"/>
                </a:solidFill>
              </a:rPr>
              <a:t>?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 fundamental relation in </a:t>
            </a:r>
            <a:r>
              <a:rPr lang="en-US" dirty="0" smtClean="0"/>
              <a:t>Euclidean</a:t>
            </a:r>
            <a:r>
              <a:rPr lang="zh-CN" altLang="en-US" dirty="0" smtClean="0"/>
              <a:t> </a:t>
            </a:r>
            <a:r>
              <a:rPr lang="en-US" altLang="zh-CN" dirty="0" smtClean="0"/>
              <a:t>geometry</a:t>
            </a:r>
            <a:r>
              <a:rPr lang="zh-CN" altLang="en-US" dirty="0" smtClean="0"/>
              <a:t> </a:t>
            </a:r>
            <a:r>
              <a:rPr lang="en-US" altLang="zh-CN" dirty="0" smtClean="0"/>
              <a:t>among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three</a:t>
            </a:r>
            <a:r>
              <a:rPr lang="zh-CN" altLang="en-US" dirty="0" smtClean="0"/>
              <a:t> </a:t>
            </a:r>
            <a:r>
              <a:rPr lang="en-US" altLang="zh-CN" dirty="0" smtClean="0"/>
              <a:t>sides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right</a:t>
            </a:r>
            <a:r>
              <a:rPr lang="zh-CN" altLang="en-US" dirty="0" smtClean="0"/>
              <a:t> </a:t>
            </a:r>
            <a:r>
              <a:rPr lang="en-US" altLang="zh-CN" dirty="0" smtClean="0"/>
              <a:t>triangle</a:t>
            </a:r>
            <a:endParaRPr lang="en-US" altLang="zh-CN" dirty="0"/>
          </a:p>
          <a:p>
            <a:r>
              <a:rPr lang="en-US" dirty="0" smtClean="0"/>
              <a:t>It </a:t>
            </a:r>
            <a:r>
              <a:rPr lang="en-US" dirty="0"/>
              <a:t>states that the square of the </a:t>
            </a:r>
            <a:r>
              <a:rPr lang="en-US" dirty="0" smtClean="0"/>
              <a:t>hypotenuse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(the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opposite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right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angle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equal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sum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squares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sides[Wikipedia]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3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theorem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written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equation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relating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lengths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sides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a,</a:t>
            </a:r>
            <a:r>
              <a:rPr lang="zh-CN" altLang="en-US" dirty="0" smtClean="0"/>
              <a:t> </a:t>
            </a:r>
            <a:r>
              <a:rPr lang="en-US" altLang="zh-CN" dirty="0" smtClean="0"/>
              <a:t>b,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c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Screen Shot 2017-03-12 at 11.52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320" y="4096455"/>
            <a:ext cx="3394680" cy="2761545"/>
          </a:xfrm>
          <a:prstGeom prst="rect">
            <a:avLst/>
          </a:prstGeom>
        </p:spPr>
      </p:pic>
      <p:pic>
        <p:nvPicPr>
          <p:cNvPr id="6" name="Picture 5" descr="Screen Shot 2017-03-12 at 11.51.5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67" y="3136899"/>
            <a:ext cx="3052233" cy="104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7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3-12 at 12.07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222" y="2341349"/>
            <a:ext cx="872591" cy="6469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290" y="2341349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There’re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about</a:t>
            </a:r>
            <a:r>
              <a:rPr lang="zh-CN" altLang="en-US" dirty="0"/>
              <a:t> </a:t>
            </a:r>
            <a:r>
              <a:rPr lang="zh-CN" altLang="en-US" dirty="0" smtClean="0"/>
              <a:t>   </a:t>
            </a:r>
            <a:r>
              <a:rPr lang="en-US" altLang="zh-CN" dirty="0" smtClean="0"/>
              <a:t>ways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prove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theorem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8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7-03-12 at 12.10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956" y="825499"/>
            <a:ext cx="2730500" cy="2705100"/>
          </a:xfrm>
          <a:prstGeom prst="rect">
            <a:avLst/>
          </a:prstGeom>
        </p:spPr>
      </p:pic>
      <p:pic>
        <p:nvPicPr>
          <p:cNvPr id="7" name="Picture 6" descr="Screen Shot 2017-03-12 at 12.11.0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45" y="850899"/>
            <a:ext cx="2895600" cy="2679700"/>
          </a:xfrm>
          <a:prstGeom prst="rect">
            <a:avLst/>
          </a:prstGeom>
        </p:spPr>
      </p:pic>
      <p:pic>
        <p:nvPicPr>
          <p:cNvPr id="8" name="Picture 7" descr="Screen Shot 2017-03-12 at 12.17.0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218" y="3809999"/>
            <a:ext cx="5358986" cy="1100667"/>
          </a:xfrm>
          <a:prstGeom prst="rect">
            <a:avLst/>
          </a:prstGeom>
        </p:spPr>
      </p:pic>
      <p:pic>
        <p:nvPicPr>
          <p:cNvPr id="9" name="Picture 8" descr="Screen Shot 2017-03-12 at 12.16.5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22" y="4058354"/>
            <a:ext cx="1693334" cy="852311"/>
          </a:xfrm>
          <a:prstGeom prst="rect">
            <a:avLst/>
          </a:prstGeom>
        </p:spPr>
      </p:pic>
      <p:pic>
        <p:nvPicPr>
          <p:cNvPr id="10" name="Picture 9" descr="Screen Shot 2017-03-12 at 12.16.5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70" y="4058354"/>
            <a:ext cx="1693334" cy="85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5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3-12 at 11.51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310" y="5465233"/>
            <a:ext cx="2495153" cy="856545"/>
          </a:xfrm>
          <a:prstGeom prst="rect">
            <a:avLst/>
          </a:prstGeom>
        </p:spPr>
      </p:pic>
      <p:pic>
        <p:nvPicPr>
          <p:cNvPr id="2" name="Picture 1" descr="Screen Shot 2017-03-12 at 12.27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720" y="183444"/>
            <a:ext cx="3939191" cy="3148189"/>
          </a:xfrm>
          <a:prstGeom prst="rect">
            <a:avLst/>
          </a:prstGeom>
        </p:spPr>
      </p:pic>
      <p:pic>
        <p:nvPicPr>
          <p:cNvPr id="3" name="Picture 2" descr="Screen Shot 2017-03-12 at 12.34.2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356" y="3331633"/>
            <a:ext cx="3753555" cy="2288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5000" y="3168386"/>
            <a:ext cx="218235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According to </a:t>
            </a:r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Secant Theorem</a:t>
            </a:r>
          </a:p>
        </p:txBody>
      </p:sp>
    </p:spTree>
    <p:extLst>
      <p:ext uri="{BB962C8B-B14F-4D97-AF65-F5344CB8AC3E}">
        <p14:creationId xmlns:p14="http://schemas.microsoft.com/office/powerpoint/2010/main" val="196722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3-12 at 12.37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989" y="493889"/>
            <a:ext cx="3233438" cy="2897011"/>
          </a:xfrm>
          <a:prstGeom prst="rect">
            <a:avLst/>
          </a:prstGeom>
        </p:spPr>
      </p:pic>
      <p:pic>
        <p:nvPicPr>
          <p:cNvPr id="3" name="Picture 2" descr="Screen Shot 2017-03-12 at 12.42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60" y="3560233"/>
            <a:ext cx="4722754" cy="25075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889" y="2935111"/>
            <a:ext cx="1890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According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altLang="zh-CN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Ptolemy's theorem</a:t>
            </a:r>
            <a:r>
              <a:rPr lang="zh-CN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61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3-12 at 12.53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97" y="519289"/>
            <a:ext cx="4062170" cy="24440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2778" y="2624667"/>
            <a:ext cx="1834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according</a:t>
            </a:r>
            <a:r>
              <a:rPr lang="zh-CN" alt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altLang="zh-CN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</a:t>
            </a:r>
            <a:r>
              <a:rPr lang="zh-CN" alt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altLang="zh-CN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</a:t>
            </a:r>
            <a:r>
              <a:rPr lang="zh-CN" alt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altLang="zh-CN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properties</a:t>
            </a:r>
            <a:r>
              <a:rPr lang="zh-CN" alt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altLang="zh-CN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of</a:t>
            </a:r>
            <a:r>
              <a:rPr lang="zh-CN" alt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altLang="zh-CN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similar</a:t>
            </a:r>
            <a:r>
              <a:rPr lang="zh-CN" alt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altLang="zh-CN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triangles</a:t>
            </a:r>
            <a:r>
              <a:rPr lang="zh-CN" alt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Picture 4" descr="Screen Shot 2017-03-12 at 1.02.5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267" y="4426656"/>
            <a:ext cx="3962400" cy="2177344"/>
          </a:xfrm>
          <a:prstGeom prst="rect">
            <a:avLst/>
          </a:prstGeom>
        </p:spPr>
      </p:pic>
      <p:pic>
        <p:nvPicPr>
          <p:cNvPr id="6" name="Picture 5" descr="Screen Shot 2017-03-12 at 1.02.4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11" y="2813756"/>
            <a:ext cx="3651956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8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3-12 at 1.12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110" y="1058334"/>
            <a:ext cx="3278011" cy="25890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9480"/>
            <a:ext cx="8229600" cy="9750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In 1876, the US president Garfield also found a way to prove this theorem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5" name="Picture 4" descr="Screen Shot 2017-03-12 at 1.32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47335"/>
            <a:ext cx="4430889" cy="2688553"/>
          </a:xfrm>
          <a:prstGeom prst="rect">
            <a:avLst/>
          </a:prstGeom>
        </p:spPr>
      </p:pic>
      <p:pic>
        <p:nvPicPr>
          <p:cNvPr id="6" name="Picture 5" descr="Screen Shot 2017-03-12 at 1.32.4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889" y="3833987"/>
            <a:ext cx="4840111" cy="302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7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139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宋体</vt:lpstr>
      <vt:lpstr>Arial</vt:lpstr>
      <vt:lpstr>Calibri</vt:lpstr>
      <vt:lpstr>Office Theme</vt:lpstr>
      <vt:lpstr>Ways to prove Pythagoras theorem</vt:lpstr>
      <vt:lpstr>What is Pythagoras theorem?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>Mac 0328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Fengrui Xue</dc:creator>
  <cp:lastModifiedBy>Hooks, Tisha L</cp:lastModifiedBy>
  <cp:revision>22</cp:revision>
  <dcterms:created xsi:type="dcterms:W3CDTF">2017-03-12T16:34:39Z</dcterms:created>
  <dcterms:modified xsi:type="dcterms:W3CDTF">2019-02-06T15:25:47Z</dcterms:modified>
</cp:coreProperties>
</file>