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03T16:38:25.89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26,'1676'0,"-1608"3,39 7,-37-2,29-3,346-6,-410-1,0-1,28-7,6-1,-1 0,-41 6,0 1,1 1,5 1,649 3,-661 0,1 2,-1 0,10 3,-8-1,0-2,23 2,318 16,-301-17,142 23,-124-17,-43-4,2-1,23-2,403-4,-436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04T18:32:45.28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1 282,'82'-73,"-40"38,23-27,-58 55,0 0,1 0,0 1,0 0,1 0,-1 1,1 0,1 1,-1 0,0 0,1 1,0 0,7 0,12-1,0 1,0 2,0 1,1 1,6 0,1-1,23-5,178-15,0 10,95 13,-72 0,858-3,-1091 1,-1 2,0 1,10 3,58 7,-69-12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04T18:32:47.97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2473 63,'-1284'0,"1253"-1,0-2,-29-7,-33-3,-74-3,58 5,-49 3,-351 9,478-1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04T17:33:04.924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1,'4929'0,"-4905"1,-1 1,1 2,21 6,-15-4,-10-2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04T17:33:21.86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62,'1624'0,"-1594"-1,0-2,29-7,43-4,74 5,467-15,1970 24,-2600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04T17:33:43.620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96,'6'-4,"-1"0,1 1,-1 0,1 0,0 1,0-1,0 1,0 1,1-1,-1 1,1 0,-1 0,0 1,1 0,34-6,0-3,0 3,1 1,41 2,4-2,12-9,-66 8,-1 1,23 1,733 2,-385 4,917-2,-1291 2,1 2,-1 1,0 1,0 1,9 5,53 13,6 0,-62-15,0-1,1-1,24 0,110-1,62-9,-42-1,574 3,-737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04T17:35:00.681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0 100,'954'0,"-913"2,-1 2,0 2,2 2,2 0,-11-1,0 2,9 4,-15-4,1-1,0-1,15 1,276 27,-222-24,-10-1,59-1,446-10,-547-1,-1-2,21-6,-19 3,-1 2,15 1,1348 6,-1390-3,0-1,0-1,0 0,0-1,0-1,-1-1,0 0,0-2,-1 1,0-2,0 0,-1-1,7-7,25-12,-30 19,0-1,-1-1,0 0,0-2,19-16,-17 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04T17:58:36.22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3,'322'-3,"350"6,-443 13,62 0,2206-17,-2473 2,-1 1,0 2,17 4,-15-2,0-2,1-1,2-1,7 1,1 1,14 5,-15-3,0-1,18 0,-9-2,0 2,1 2,-4 0,1-3,19 0,-31-4,-4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04T17:59:05.846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0,'1018'0,"-985"2,0 1,1 2,-1 1,3 1,1-2,21-1,126-6,-62 0,32 6,-47 11,-69-9,1-1,27 0,1804-4,-865-3,-979 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04T18:17:36.987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0,'9'1,"1"0,0 1,0 0,-1 0,8 4,20 4,137 19,1-7,95-3,135 21,-354-33,116 5,-1-6,48-9,-10 0,831 3,-997 2,0 1,29 7,-28-3,0-2,23-1,1222-5,-1258 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04T18:17:43.436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1,'5021'0,"-4999"1,1 1,-1 2,15 3,10 2,-20-5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03T16:51:47.639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1,'1255'0,"-1224"2,0 1,0 1,4 2,-1 1,0-3,16 1,668-3,-348-5,2152 3,-2495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04T18:22:37.656"/>
    </inkml:context>
    <inkml:brush xml:id="br0">
      <inkml:brushProperty name="width" value="0.2" units="cm"/>
      <inkml:brushProperty name="height" value="0.4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63,'1561'0,"-1419"6,106 20,35 2,282-23,-298-8,-130 4,5 1,8-6,-41-10,-66 7,1 1,6 3,11-1,37-8,-41 4,57 0,-21 8,68-1,97-15,-63 3,194 12,-169 3,1830-2,-2020-1,0-2,-1-1,9-4,-6 2,1 1,20 0,368 4,-199 3,-204-1,1 1,0 1,-1 0,7 3,60 10,4-3,-63-6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04T18:22:54.488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1 101,'1445'0,"-1095"-16,20 1,1173 16,-812-2,-717 0,0 0,0-1,0-1,0 0,-1-1,1 0,-1-1,6-4,17-5,-9 7,0 2,0 0,1 2,0 1,-1 1,1 1,27 5,28-2,1197-3,-1250 1,-1 2,1 1,8 4,-6-2,1-1,20 0,12-5,0-2,0-3,34-8,-6 3,1 4,0 3,35 7,24-1,-124-1,0 1,0 1,21 6,-4 0,-28-6,0 1,-1 1,16 8,-17-7,0-1,0 0,0-1,0-1,3-1,48 9,-1 3,27 10,-61-18,-1-2,1-1,0-2,0-1,0-2,0-1,6-2,43-11,-59 10,1 0,-1 2,14 0,263 2,-138 2,-136-1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04T18:23:23.912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0 106,'2462'0,"-2398"-3,54-10,-48 5,30 1,-39 3,40-8,-46 4,1 3,12 2,391 4,-440 0,0 1,0 1,0 1,5 2,-3-1,1-1,0-1,2 0,17-1,1 3,-1 1,0 2,20 8,-16-7,0-1,0-2,0-2,1-2,-1-2,21-4,13 2,41 5,-101 0,-2 0,1 2,0 0,-1 1,0 1,10 6,-3-3,0 0,0-2,2 0,175 53,-167-54,1-2,0-1,0-2,1-1,-1-2,8-2,44 1,2718 1,-2769-1,0-2,0-2,0-1,25-10,21-3,-30 6,0-2,-1-2,-1-3,27-16,-57 29,-1 1,1 1,1 1,-1 1,15-1,-16 3,0-1,0-1,0-1,0-1,-1 0,16-9,66-26,-76 31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2-04T16:44:53.826"/>
    </inkml:context>
    <inkml:brush xml:id="br0">
      <inkml:brushProperty name="width" value="0.1" units="cm"/>
      <inkml:brushProperty name="height" value="0.1" units="cm"/>
      <inkml:brushProperty name="color" value="#66CC00"/>
      <inkml:brushProperty name="ignorePressure" value="1"/>
    </inkml:brush>
  </inkml:definitions>
  <inkml:trace contextRef="#ctx0" brushRef="#br0">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2-04T16:45:12.168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2-04T16:45:15.110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30,'298'-2,"44"-16,-168 9,101 9,-88 3,736 10,84 1,3450-15,-4442 2,-1 0,0 1,0 1,0 0,0 1,0 1,-1 0,2 1,9 3,-2-3,0-2,1 0,-1-1,1-2,-1 0,1-1,18-3,18 0,-31 3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2-04T16:45:24.44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0,'1249'20,"-1028"-16,388 18,-174-15,23 1,33 13,108 9,-372-5,-27-1,0-9,24-9,401-7,-597 0,-1-2,0-1,3-1,-1-1,1 2,14 0,43 4,-50 1,0-1,0-2,0-1,26-8,80-10,-120 15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2-04T16:45:45.861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1 80,'514'0,"2370"-21,-1044 13,-1081 10,-632 0,-29 1,68-9,-90-5,24-2,-8 11,166-12,-94 3,153 10,-137 3,-153 0,0 0,0 2,9 3,23 4,1-1,-22-4,0-1,33 0,-49-4,-1 2,0 0,9 3,31 4,-38-8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03T16:52:18.900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0 96,'127'2,"-6"0,24-7,-40-9,-63 7,39-2,65 9,-101 3,0-3,0-1,0-3,0-1,-1-3,22-6,-30 4,-1 2,1 1,0 2,32 0,148 5,-90 2,-98 0,-1 1,1 2,25 7,18 2,35 0,25-4,-64-6,52 10,-66-6,-1-3,8-2,1549-2,-733-3,-854 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03T16:52:35.603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1 126,'583'0,"-548"-2,-1-2,0-1,0-2,17-6,-8 2,0 3,20-2,-43 7,0-1,-1 0,1-2,-1-1,1 0,-2 0,0 0,1 2,0 0,0 1,13-1,354 3,-189 5,3107-3,-3277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04T18:30:55.641"/>
    </inkml:context>
    <inkml:brush xml:id="br0">
      <inkml:brushProperty name="width" value="0.5" units="cm"/>
      <inkml:brushProperty name="height" value="1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1,'1654'0,"-1627"0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04T18:31:19.173"/>
    </inkml:context>
    <inkml:brush xml:id="br0">
      <inkml:brushProperty name="width" value="0.5" units="cm"/>
      <inkml:brushProperty name="height" value="1" units="cm"/>
      <inkml:brushProperty name="color" value="#FFACD5"/>
      <inkml:brushProperty name="tip" value="rectangle"/>
      <inkml:brushProperty name="rasterOp" value="maskPen"/>
      <inkml:brushProperty name="ignorePressure" value="1"/>
    </inkml:brush>
  </inkml:definitions>
  <inkml:trace contextRef="#ctx0" brushRef="#br0">1 94,'71'-4,"1"-2,7-5,-2 1,-46 5,-1-2,0 0,5-4,-12 3,0 1,1 1,0 2,1 0,13 0,507 4,-233 2,-281 0,0 1,-1 1,5 3,-2-1,1-2,17 1,-24-3,0 2,-1 1,0 1,21 7,-16-3,0-3,31 5,-38-10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04T18:32:29.098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61,'295'-4,"187"-31,-251 18,175 12,-256 6,-114 1,1 2,-1 1,6 3,20 3,5 3,-42-9,0 0,0-1,16-1,-11-1,-1 2,1 1,4 3,27 4,0 1,-41-8,1-1,0 0,10-1,-12 0,0 0,0 1,0 0,-1 2,13 5,-12-4,1 0,0-2,0 0,20 2,89 7,-45-4,69-2,-1-9,-123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04T18:32:35.617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0,'2267'0,"-2244"2,1 0,-1 2,17 4,-15-3,0 0,1-2,2-1,-4-1,100 2,65-8,-110-13,-60 13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04T18:32:41.56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1 130,'688'-19,"-365"-6,123-33,-310 43,0 6,1 5,33 8,22-1,334-3,-498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67E11-EE6C-45C4-BE62-6B87A9F558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A5C888-F02D-40DD-9075-B76C0E6D4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F6A1C-F9A8-4C78-843B-B92FBB685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AA7D-6AC2-4307-B5D6-FBD2000E0C3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4636A-FEC3-42D0-BA19-FEE1991D4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F872D-D12B-4099-81CF-E6A0269E5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CCA6-9C6B-4B09-94CA-D9A1C079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1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62CF7-3B3F-4423-B210-9ADA09320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22213-620C-4EDF-A35A-EF0D437595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F2511-361C-4197-959C-B845D3D53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AA7D-6AC2-4307-B5D6-FBD2000E0C3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46CDA-817A-487A-9D47-BB40510C5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E8218-3906-458D-9884-845D38D1E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CCA6-9C6B-4B09-94CA-D9A1C079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21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656B6A-E29A-44D4-B888-5FB88E3894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39E4E-2B06-4013-986A-C58B0C4B6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D71FD-323A-4BF7-AF28-B01B66A88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AA7D-6AC2-4307-B5D6-FBD2000E0C3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7BF02-827B-404B-ADA5-BD99CFE97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E0614-A089-415F-9017-CFDF71D1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CCA6-9C6B-4B09-94CA-D9A1C079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72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B7F6A-6346-4820-BCB9-93B7D7CE3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D25A1-C958-44D2-A24F-D1C352F96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ACEBE-277F-42D9-A651-0EC976F4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AA7D-6AC2-4307-B5D6-FBD2000E0C3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42204-CEEC-489B-8B85-D7FDA68CC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E1105-C16A-4C5E-8174-79CAF7F25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CCA6-9C6B-4B09-94CA-D9A1C079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E178F-716A-4FE3-B8A1-46FB9D812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21830B-1C2F-49CF-85CA-6C96A1E94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7F55B-CB44-4464-B609-F66011C0F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AA7D-6AC2-4307-B5D6-FBD2000E0C3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E84BA-02DC-4CE3-AA78-434D35280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AFE1A-2E69-4BE5-9070-5E15634A9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CCA6-9C6B-4B09-94CA-D9A1C079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2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24D04-B3C7-4B2C-B9EA-18F612830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8274D-B9D5-4E6D-B0F3-54FD74045E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FF54E0-93CF-4FF1-BD83-8C6FE777BF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5CA3B1-19C3-4C52-8E8F-72568DC75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AA7D-6AC2-4307-B5D6-FBD2000E0C3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55867-01B3-4E78-9FCA-26D15C8D5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1C3A0-F9CC-4A54-B663-50EA3DD92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CCA6-9C6B-4B09-94CA-D9A1C079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57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C8819-B8CA-4101-B002-08C814B55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962142-7BF2-4D9D-85D3-EA3999223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D740CD-6713-4038-BBB6-36CD34B1B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6B203F-8639-4FCB-9A33-04E168A8D7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48E18E-1C55-4984-B174-8498E8CE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A7556D-8C50-4781-9DDE-E5F38726E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AA7D-6AC2-4307-B5D6-FBD2000E0C3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18B497-329E-47E2-94E3-A0EB8A0B9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D17A54-D06D-41D8-9923-18DECC492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CCA6-9C6B-4B09-94CA-D9A1C079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62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03015-DCD9-4756-89A7-43F25678C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793266-0723-47F3-8C37-98C7E763E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AA7D-6AC2-4307-B5D6-FBD2000E0C3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E2F9C5-6BC0-4C70-8D36-0236FE045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583D68-FB0B-44ED-AB2F-2F1F5207C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CCA6-9C6B-4B09-94CA-D9A1C079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99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CEDAEF-3ED0-474B-971F-C6D78FEDB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AA7D-6AC2-4307-B5D6-FBD2000E0C3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37B73A-F752-4BE0-AA9A-658DBB61F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AB6988-2C1F-4C53-912C-A95012905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CCA6-9C6B-4B09-94CA-D9A1C079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08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5ED1-2B8C-41A4-9D29-65667EF00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A2B78-EF61-4757-8B07-988A37856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B739E-F3A5-44C1-89AD-D64A0BE7DD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6AA72-71EE-4591-9867-5BE8473E3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AA7D-6AC2-4307-B5D6-FBD2000E0C3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FBFAD1-39BD-4F35-A2E7-5EC599C8F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F1C550-6EA5-4069-94F6-48D04437A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CCA6-9C6B-4B09-94CA-D9A1C079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9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82E6E-16CD-43DB-BCA2-505F89019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607BEB-A06F-412F-AFCF-CBDCBDFCD0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E64567-EB00-4820-B74B-56F6C170BA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A9B98A-D8E0-4E6F-B598-0158F1297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AA7D-6AC2-4307-B5D6-FBD2000E0C3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1D3E89-BECE-4053-BE21-BF8304916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919B8-9E74-4FA5-84FF-32E29ECA6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CCA6-9C6B-4B09-94CA-D9A1C079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35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0E5F2D-840F-42E5-A7B9-020A04A0E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4927A-40F6-4719-96F5-1E6DE6E55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8AF30-DA77-4722-83B5-04CC2AE38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7AA7D-6AC2-4307-B5D6-FBD2000E0C3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CD48A-3C69-4EAB-8258-144178B255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3E15D-748E-4ED7-9F08-F20F87CA9D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7CCA6-9C6B-4B09-94CA-D9A1C079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9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7.png"/><Relationship Id="rId18" Type="http://schemas.openxmlformats.org/officeDocument/2006/relationships/customXml" Target="../ink/ink8.xml"/><Relationship Id="rId3" Type="http://schemas.openxmlformats.org/officeDocument/2006/relationships/customXml" Target="../ink/ink1.xml"/><Relationship Id="rId21" Type="http://schemas.openxmlformats.org/officeDocument/2006/relationships/image" Target="../media/image11.png"/><Relationship Id="rId7" Type="http://schemas.openxmlformats.org/officeDocument/2006/relationships/image" Target="../media/image4.png"/><Relationship Id="rId12" Type="http://schemas.openxmlformats.org/officeDocument/2006/relationships/customXml" Target="../ink/ink5.xml"/><Relationship Id="rId17" Type="http://schemas.openxmlformats.org/officeDocument/2006/relationships/image" Target="../media/image9.png"/><Relationship Id="rId25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customXml" Target="../ink/ink7.xml"/><Relationship Id="rId20" Type="http://schemas.openxmlformats.org/officeDocument/2006/relationships/customXml" Target="../ink/ink9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11" Type="http://schemas.openxmlformats.org/officeDocument/2006/relationships/image" Target="../media/image6.png"/><Relationship Id="rId24" Type="http://schemas.openxmlformats.org/officeDocument/2006/relationships/customXml" Target="../ink/ink11.xml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23" Type="http://schemas.openxmlformats.org/officeDocument/2006/relationships/image" Target="../media/image12.png"/><Relationship Id="rId10" Type="http://schemas.openxmlformats.org/officeDocument/2006/relationships/customXml" Target="../ink/ink4.xml"/><Relationship Id="rId19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customXml" Target="../ink/ink6.xml"/><Relationship Id="rId22" Type="http://schemas.openxmlformats.org/officeDocument/2006/relationships/customXml" Target="../ink/ink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customXml" Target="../ink/ink17.xml"/><Relationship Id="rId18" Type="http://schemas.openxmlformats.org/officeDocument/2006/relationships/customXml" Target="../ink/ink19.xml"/><Relationship Id="rId26" Type="http://schemas.openxmlformats.org/officeDocument/2006/relationships/customXml" Target="../ink/ink23.xml"/><Relationship Id="rId3" Type="http://schemas.openxmlformats.org/officeDocument/2006/relationships/customXml" Target="../ink/ink12.xml"/><Relationship Id="rId21" Type="http://schemas.openxmlformats.org/officeDocument/2006/relationships/image" Target="../media/image24.png"/><Relationship Id="rId34" Type="http://schemas.openxmlformats.org/officeDocument/2006/relationships/customXml" Target="../ink/ink27.xml"/><Relationship Id="rId7" Type="http://schemas.openxmlformats.org/officeDocument/2006/relationships/customXml" Target="../ink/ink14.xml"/><Relationship Id="rId12" Type="http://schemas.openxmlformats.org/officeDocument/2006/relationships/image" Target="../media/image19.png"/><Relationship Id="rId17" Type="http://schemas.openxmlformats.org/officeDocument/2006/relationships/image" Target="../media/image22.png"/><Relationship Id="rId25" Type="http://schemas.openxmlformats.org/officeDocument/2006/relationships/image" Target="../media/image26.png"/><Relationship Id="rId33" Type="http://schemas.openxmlformats.org/officeDocument/2006/relationships/image" Target="../media/image30.png"/><Relationship Id="rId2" Type="http://schemas.openxmlformats.org/officeDocument/2006/relationships/image" Target="../media/image14.png"/><Relationship Id="rId16" Type="http://schemas.openxmlformats.org/officeDocument/2006/relationships/customXml" Target="../ink/ink18.xml"/><Relationship Id="rId20" Type="http://schemas.openxmlformats.org/officeDocument/2006/relationships/customXml" Target="../ink/ink20.xml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customXml" Target="../ink/ink16.xml"/><Relationship Id="rId24" Type="http://schemas.openxmlformats.org/officeDocument/2006/relationships/customXml" Target="../ink/ink22.xml"/><Relationship Id="rId32" Type="http://schemas.openxmlformats.org/officeDocument/2006/relationships/customXml" Target="../ink/ink26.xml"/><Relationship Id="rId5" Type="http://schemas.openxmlformats.org/officeDocument/2006/relationships/customXml" Target="../ink/ink13.xml"/><Relationship Id="rId15" Type="http://schemas.openxmlformats.org/officeDocument/2006/relationships/image" Target="../media/image21.png"/><Relationship Id="rId23" Type="http://schemas.openxmlformats.org/officeDocument/2006/relationships/image" Target="../media/image25.png"/><Relationship Id="rId28" Type="http://schemas.openxmlformats.org/officeDocument/2006/relationships/customXml" Target="../ink/ink24.xml"/><Relationship Id="rId10" Type="http://schemas.openxmlformats.org/officeDocument/2006/relationships/image" Target="../media/image18.png"/><Relationship Id="rId19" Type="http://schemas.openxmlformats.org/officeDocument/2006/relationships/image" Target="../media/image23.png"/><Relationship Id="rId31" Type="http://schemas.openxmlformats.org/officeDocument/2006/relationships/image" Target="../media/image29.png"/><Relationship Id="rId4" Type="http://schemas.openxmlformats.org/officeDocument/2006/relationships/image" Target="../media/image15.png"/><Relationship Id="rId9" Type="http://schemas.openxmlformats.org/officeDocument/2006/relationships/customXml" Target="../ink/ink15.xml"/><Relationship Id="rId14" Type="http://schemas.openxmlformats.org/officeDocument/2006/relationships/image" Target="../media/image20.png"/><Relationship Id="rId22" Type="http://schemas.openxmlformats.org/officeDocument/2006/relationships/customXml" Target="../ink/ink21.xml"/><Relationship Id="rId27" Type="http://schemas.openxmlformats.org/officeDocument/2006/relationships/image" Target="../media/image27.png"/><Relationship Id="rId30" Type="http://schemas.openxmlformats.org/officeDocument/2006/relationships/customXml" Target="../ink/ink25.xml"/><Relationship Id="rId35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DECE6DF-E322-4BCA-B62F-A9B6353120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1994"/>
          <a:stretch/>
        </p:blipFill>
        <p:spPr>
          <a:xfrm>
            <a:off x="1740665" y="409952"/>
            <a:ext cx="3657600" cy="603809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B6FEE2E2-77AA-4E26-A367-0F4B48BE0B4C}"/>
                  </a:ext>
                </a:extLst>
              </p14:cNvPr>
              <p14:cNvContentPartPr/>
              <p14:nvPr/>
            </p14:nvContentPartPr>
            <p14:xfrm>
              <a:off x="2097619" y="1599768"/>
              <a:ext cx="1825560" cy="374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B6FEE2E2-77AA-4E26-A367-0F4B48BE0B4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43979" y="1491768"/>
                <a:ext cx="1933200" cy="253080"/>
              </a:xfrm>
              <a:prstGeom prst="rect">
                <a:avLst/>
              </a:prstGeom>
            </p:spPr>
          </p:pic>
        </mc:Fallback>
      </mc:AlternateContent>
      <p:pic>
        <p:nvPicPr>
          <p:cNvPr id="20" name="Picture 19">
            <a:extLst>
              <a:ext uri="{FF2B5EF4-FFF2-40B4-BE49-F238E27FC236}">
                <a16:creationId xmlns:a16="http://schemas.microsoft.com/office/drawing/2014/main" id="{08B3A8E8-1068-4762-BEEE-0D23D63A71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265" y="1452020"/>
            <a:ext cx="5022857" cy="143428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BCDE16B3-7DE3-408C-8432-F41F2FF468DF}"/>
                  </a:ext>
                </a:extLst>
              </p14:cNvPr>
              <p14:cNvContentPartPr/>
              <p14:nvPr/>
            </p14:nvContentPartPr>
            <p14:xfrm>
              <a:off x="2082125" y="1420773"/>
              <a:ext cx="1849680" cy="1224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BCDE16B3-7DE3-408C-8432-F41F2FF468D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028125" y="1313133"/>
                <a:ext cx="1957320" cy="22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357CAF5F-77CD-48B5-9EC8-3261DD4A58E4}"/>
                  </a:ext>
                </a:extLst>
              </p14:cNvPr>
              <p14:cNvContentPartPr/>
              <p14:nvPr/>
            </p14:nvContentPartPr>
            <p14:xfrm>
              <a:off x="2103945" y="4052733"/>
              <a:ext cx="1784880" cy="3600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357CAF5F-77CD-48B5-9EC8-3261DD4A58E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49945" y="3945093"/>
                <a:ext cx="1892520" cy="25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A7252FF1-00D4-43B8-8F8D-868B338DAF7A}"/>
                  </a:ext>
                </a:extLst>
              </p14:cNvPr>
              <p14:cNvContentPartPr/>
              <p14:nvPr/>
            </p14:nvContentPartPr>
            <p14:xfrm>
              <a:off x="2048571" y="4262253"/>
              <a:ext cx="1828080" cy="4572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A7252FF1-00D4-43B8-8F8D-868B338DAF7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994931" y="4154253"/>
                <a:ext cx="1935720" cy="261360"/>
              </a:xfrm>
              <a:prstGeom prst="rect">
                <a:avLst/>
              </a:prstGeom>
            </p:spPr>
          </p:pic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ED4AEE2B-CF86-4415-A047-6050951002A7}"/>
              </a:ext>
            </a:extLst>
          </p:cNvPr>
          <p:cNvSpPr txBox="1"/>
          <p:nvPr/>
        </p:nvSpPr>
        <p:spPr>
          <a:xfrm>
            <a:off x="5398265" y="566678"/>
            <a:ext cx="31287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 = Cl       -5</a:t>
            </a:r>
          </a:p>
          <a:p>
            <a:r>
              <a:rPr lang="en-US" dirty="0"/>
              <a:t>X = Br   +10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X = Cl       -8</a:t>
            </a:r>
          </a:p>
          <a:p>
            <a:r>
              <a:rPr lang="en-US" dirty="0"/>
              <a:t>X = Br      +7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27D0C62B-84AF-4FBD-BF14-281550615F1D}"/>
                  </a:ext>
                </a:extLst>
              </p14:cNvPr>
              <p14:cNvContentPartPr/>
              <p14:nvPr/>
            </p14:nvContentPartPr>
            <p14:xfrm>
              <a:off x="6973187" y="2468706"/>
              <a:ext cx="605160" cy="36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27D0C62B-84AF-4FBD-BF14-281550615F1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883187" y="2289066"/>
                <a:ext cx="7848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65DB6E2E-856C-4AE6-B7F3-7A27AE5A278D}"/>
                  </a:ext>
                </a:extLst>
              </p14:cNvPr>
              <p14:cNvContentPartPr/>
              <p14:nvPr/>
            </p14:nvContentPartPr>
            <p14:xfrm>
              <a:off x="6907307" y="1796226"/>
              <a:ext cx="714960" cy="3420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65DB6E2E-856C-4AE6-B7F3-7A27AE5A278D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817667" y="1616226"/>
                <a:ext cx="894600" cy="39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99203D4E-242E-4AE2-884C-04EED01C5365}"/>
                  </a:ext>
                </a:extLst>
              </p14:cNvPr>
              <p14:cNvContentPartPr/>
              <p14:nvPr/>
            </p14:nvContentPartPr>
            <p14:xfrm>
              <a:off x="5507987" y="706146"/>
              <a:ext cx="1112400" cy="7812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99203D4E-242E-4AE2-884C-04EED01C536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453987" y="598146"/>
                <a:ext cx="1220040" cy="29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8554DE9D-2681-4052-8F3B-736C79D702E5}"/>
                  </a:ext>
                </a:extLst>
              </p14:cNvPr>
              <p14:cNvContentPartPr/>
              <p14:nvPr/>
            </p14:nvContentPartPr>
            <p14:xfrm>
              <a:off x="5507987" y="2964786"/>
              <a:ext cx="1050120" cy="1296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8554DE9D-2681-4052-8F3B-736C79D702E5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453987" y="2856786"/>
                <a:ext cx="1157760" cy="22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32057DB7-7C5A-4E28-8014-A089D3E4A39B}"/>
                  </a:ext>
                </a:extLst>
              </p14:cNvPr>
              <p14:cNvContentPartPr/>
              <p14:nvPr/>
            </p14:nvContentPartPr>
            <p14:xfrm>
              <a:off x="5486027" y="1023306"/>
              <a:ext cx="1001880" cy="4680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32057DB7-7C5A-4E28-8014-A089D3E4A39B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432387" y="915306"/>
                <a:ext cx="1109520" cy="26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A91C460C-DA33-4CEC-AE04-0B8EEBA39C4A}"/>
                  </a:ext>
                </a:extLst>
              </p14:cNvPr>
              <p14:cNvContentPartPr/>
              <p14:nvPr/>
            </p14:nvContentPartPr>
            <p14:xfrm>
              <a:off x="5474867" y="3138666"/>
              <a:ext cx="1089720" cy="10152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A91C460C-DA33-4CEC-AE04-0B8EEBA39C4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421227" y="3031026"/>
                <a:ext cx="1197360" cy="31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CDEF75B0-AC7F-49A6-8587-B7288490993D}"/>
                  </a:ext>
                </a:extLst>
              </p14:cNvPr>
              <p14:cNvContentPartPr/>
              <p14:nvPr/>
            </p14:nvContentPartPr>
            <p14:xfrm>
              <a:off x="5642627" y="3250266"/>
              <a:ext cx="890280" cy="2304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CDEF75B0-AC7F-49A6-8587-B7288490993D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588627" y="3142626"/>
                <a:ext cx="997920" cy="23868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F16B3DA-9E03-47B2-B014-52DA4D8036A6}"/>
              </a:ext>
            </a:extLst>
          </p:cNvPr>
          <p:cNvSpPr txBox="1"/>
          <p:nvPr/>
        </p:nvSpPr>
        <p:spPr>
          <a:xfrm>
            <a:off x="5831633" y="3771648"/>
            <a:ext cx="50228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slide explains why radical </a:t>
            </a:r>
            <a:r>
              <a:rPr lang="en-US" dirty="0" err="1"/>
              <a:t>bromination</a:t>
            </a:r>
            <a:r>
              <a:rPr lang="en-US" dirty="0"/>
              <a:t> is much more selective than radical chlorination. For </a:t>
            </a:r>
            <a:r>
              <a:rPr lang="en-US" dirty="0" err="1"/>
              <a:t>bromination</a:t>
            </a:r>
            <a:r>
              <a:rPr lang="en-US" dirty="0"/>
              <a:t>, the H abstraction step is endothermic with a late (product–like) TS so the stability of the product radical strongly affects the rate. For chlorination, the H abstraction step is exothermic so the TS bears little resemblance to the radical products and their stabilities have little effect on the rate.</a:t>
            </a:r>
          </a:p>
        </p:txBody>
      </p:sp>
    </p:spTree>
    <p:extLst>
      <p:ext uri="{BB962C8B-B14F-4D97-AF65-F5344CB8AC3E}">
        <p14:creationId xmlns:p14="http://schemas.microsoft.com/office/powerpoint/2010/main" val="328127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883F38-1746-47F7-B734-8731AFBC49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2" b="1565"/>
          <a:stretch/>
        </p:blipFill>
        <p:spPr>
          <a:xfrm>
            <a:off x="1482244" y="310801"/>
            <a:ext cx="7619048" cy="59436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1D0E1DB-6BC6-4C8C-A854-B19FC05E1143}"/>
                  </a:ext>
                </a:extLst>
              </p14:cNvPr>
              <p14:cNvContentPartPr/>
              <p14:nvPr/>
            </p14:nvContentPartPr>
            <p14:xfrm>
              <a:off x="1839235" y="1321773"/>
              <a:ext cx="1834560" cy="100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1D0E1DB-6BC6-4C8C-A854-B19FC05E114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85595" y="1214133"/>
                <a:ext cx="1942200" cy="22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C26DE3E-F874-402C-9DDB-09B2802669B1}"/>
                  </a:ext>
                </a:extLst>
              </p14:cNvPr>
              <p14:cNvContentPartPr/>
              <p14:nvPr/>
            </p14:nvContentPartPr>
            <p14:xfrm>
              <a:off x="1784515" y="1497813"/>
              <a:ext cx="1904760" cy="223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C26DE3E-F874-402C-9DDB-09B2802669B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730515" y="1390173"/>
                <a:ext cx="2012400" cy="23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227F8F3-F489-4502-ADA0-4EA3A9053D4B}"/>
                  </a:ext>
                </a:extLst>
              </p14:cNvPr>
              <p14:cNvContentPartPr/>
              <p14:nvPr/>
            </p14:nvContentPartPr>
            <p14:xfrm>
              <a:off x="1806475" y="1673133"/>
              <a:ext cx="1827720" cy="475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227F8F3-F489-4502-ADA0-4EA3A9053D4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752475" y="1565493"/>
                <a:ext cx="1935360" cy="26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3716E15-1A88-4C07-856B-4A528F9D6D42}"/>
                  </a:ext>
                </a:extLst>
              </p14:cNvPr>
              <p14:cNvContentPartPr/>
              <p14:nvPr/>
            </p14:nvContentPartPr>
            <p14:xfrm>
              <a:off x="6081115" y="2299533"/>
              <a:ext cx="1719360" cy="914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3716E15-1A88-4C07-856B-4A528F9D6D4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027115" y="2191533"/>
                <a:ext cx="1827000" cy="30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3E333843-DFBB-413A-8C22-81621BF41E08}"/>
                  </a:ext>
                </a:extLst>
              </p14:cNvPr>
              <p14:cNvContentPartPr/>
              <p14:nvPr/>
            </p14:nvContentPartPr>
            <p14:xfrm>
              <a:off x="6091915" y="2158053"/>
              <a:ext cx="1729080" cy="457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3E333843-DFBB-413A-8C22-81621BF41E08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037915" y="2050053"/>
                <a:ext cx="1836720" cy="26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B2B583DF-2413-4B1F-9AF3-0E635F6E92E1}"/>
                  </a:ext>
                </a:extLst>
              </p14:cNvPr>
              <p14:cNvContentPartPr/>
              <p14:nvPr/>
            </p14:nvContentPartPr>
            <p14:xfrm>
              <a:off x="6081115" y="1982733"/>
              <a:ext cx="1761840" cy="2304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B2B583DF-2413-4B1F-9AF3-0E635F6E92E1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027115" y="1874733"/>
                <a:ext cx="1869480" cy="238680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F6ACC465-DC73-4EE8-A86C-10F4B29A888C}"/>
              </a:ext>
            </a:extLst>
          </p:cNvPr>
          <p:cNvSpPr txBox="1"/>
          <p:nvPr/>
        </p:nvSpPr>
        <p:spPr>
          <a:xfrm>
            <a:off x="6091915" y="4872933"/>
            <a:ext cx="2688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C=C pi bond = 60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C65A5E5-C96E-4532-9543-DF536AFD50F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834" y="5207340"/>
            <a:ext cx="5409282" cy="50968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F3BCCE01-E8B8-4294-B9D2-473AED36115B}"/>
                  </a:ext>
                </a:extLst>
              </p14:cNvPr>
              <p14:cNvContentPartPr/>
              <p14:nvPr/>
            </p14:nvContentPartPr>
            <p14:xfrm>
              <a:off x="6146987" y="5023653"/>
              <a:ext cx="1640520" cy="6660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F3BCCE01-E8B8-4294-B9D2-473AED36115B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111347" y="4951653"/>
                <a:ext cx="1712160" cy="21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ECC42602-32E3-4CD0-B57F-12C63BCC2879}"/>
                  </a:ext>
                </a:extLst>
              </p14:cNvPr>
              <p14:cNvContentPartPr/>
              <p14:nvPr/>
            </p14:nvContentPartPr>
            <p14:xfrm>
              <a:off x="1817267" y="4163973"/>
              <a:ext cx="1872000" cy="1008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ECC42602-32E3-4CD0-B57F-12C63BCC2879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781627" y="4092333"/>
                <a:ext cx="1943640" cy="153720"/>
              </a:xfrm>
              <a:prstGeom prst="rect">
                <a:avLst/>
              </a:prstGeom>
            </p:spPr>
          </p:pic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41B6144B-20FB-4E82-AD7B-3DEE4E42902D}"/>
              </a:ext>
            </a:extLst>
          </p:cNvPr>
          <p:cNvSpPr txBox="1"/>
          <p:nvPr/>
        </p:nvSpPr>
        <p:spPr>
          <a:xfrm>
            <a:off x="5095834" y="5717020"/>
            <a:ext cx="38608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 = Cl        -21                                +8</a:t>
            </a:r>
          </a:p>
          <a:p>
            <a:r>
              <a:rPr lang="en-US" dirty="0"/>
              <a:t>X = Br         -8                                 -7</a:t>
            </a:r>
          </a:p>
          <a:p>
            <a:r>
              <a:rPr lang="en-US" dirty="0"/>
              <a:t>X = I           +7                                 -14 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88297E79-5D65-4BE5-868E-7006DF1BC8DB}"/>
                  </a:ext>
                </a:extLst>
              </p14:cNvPr>
              <p14:cNvContentPartPr/>
              <p14:nvPr/>
            </p14:nvContentPartPr>
            <p14:xfrm>
              <a:off x="5221787" y="5859933"/>
              <a:ext cx="3105360" cy="4644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88297E79-5D65-4BE5-868E-7006DF1BC8DB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186147" y="5787933"/>
                <a:ext cx="3177000" cy="19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E8D985A6-E74A-4E52-9DC3-38A658B4BDFA}"/>
                  </a:ext>
                </a:extLst>
              </p14:cNvPr>
              <p14:cNvContentPartPr/>
              <p14:nvPr/>
            </p14:nvContentPartPr>
            <p14:xfrm>
              <a:off x="5166347" y="6143973"/>
              <a:ext cx="3182760" cy="6084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E8D985A6-E74A-4E52-9DC3-38A658B4BDF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130707" y="6072333"/>
                <a:ext cx="3254400" cy="20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E250DACC-FE73-42C7-AF58-CD0C1FE43BE6}"/>
                  </a:ext>
                </a:extLst>
              </p14:cNvPr>
              <p14:cNvContentPartPr/>
              <p14:nvPr/>
            </p14:nvContentPartPr>
            <p14:xfrm>
              <a:off x="5133587" y="6395613"/>
              <a:ext cx="3282120" cy="10692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E250DACC-FE73-42C7-AF58-CD0C1FE43BE6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097587" y="6323613"/>
                <a:ext cx="3353760" cy="25056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75A11DD3-B678-425B-A640-A9B5010BE7D1}"/>
              </a:ext>
            </a:extLst>
          </p:cNvPr>
          <p:cNvSpPr txBox="1"/>
          <p:nvPr/>
        </p:nvSpPr>
        <p:spPr>
          <a:xfrm>
            <a:off x="8593494" y="5717020"/>
            <a:ext cx="3282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 2 is uphill the radical chain fails</a:t>
            </a:r>
          </a:p>
          <a:p>
            <a:r>
              <a:rPr lang="en-US" sz="1600" dirty="0"/>
              <a:t>Both steps are exothermic</a:t>
            </a:r>
          </a:p>
          <a:p>
            <a:r>
              <a:rPr lang="en-US" sz="1600" dirty="0"/>
              <a:t>Step 2 is uphill the radical chain fails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3AF370B-0136-4432-8380-815C157748F4}"/>
                  </a:ext>
                </a:extLst>
              </p14:cNvPr>
              <p14:cNvContentPartPr/>
              <p14:nvPr/>
            </p14:nvContentPartPr>
            <p14:xfrm>
              <a:off x="9880758" y="4534362"/>
              <a:ext cx="360" cy="3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3AF370B-0136-4432-8380-815C157748F4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9862758" y="4516362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5C21528A-20F3-4EA1-8151-9F0CBC23A7E0}"/>
                  </a:ext>
                </a:extLst>
              </p14:cNvPr>
              <p14:cNvContentPartPr/>
              <p14:nvPr/>
            </p14:nvContentPartPr>
            <p14:xfrm>
              <a:off x="8686638" y="5850162"/>
              <a:ext cx="360" cy="3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5C21528A-20F3-4EA1-8151-9F0CBC23A7E0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632638" y="5742162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9CCCE2BC-AD78-4AC5-95AB-EEE1B06B56ED}"/>
                  </a:ext>
                </a:extLst>
              </p14:cNvPr>
              <p14:cNvContentPartPr/>
              <p14:nvPr/>
            </p14:nvContentPartPr>
            <p14:xfrm>
              <a:off x="8686638" y="5839362"/>
              <a:ext cx="2916000" cy="3168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9CCCE2BC-AD78-4AC5-95AB-EEE1B06B56ED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8632638" y="5731722"/>
                <a:ext cx="3023640" cy="24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786900BF-4948-404F-AA68-0744A083D5F4}"/>
                  </a:ext>
                </a:extLst>
              </p14:cNvPr>
              <p14:cNvContentPartPr/>
              <p14:nvPr/>
            </p14:nvContentPartPr>
            <p14:xfrm>
              <a:off x="8639478" y="6130242"/>
              <a:ext cx="2238480" cy="6588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786900BF-4948-404F-AA68-0744A083D5F4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585838" y="6022242"/>
                <a:ext cx="2346120" cy="28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50F4E196-0F9C-4EA5-895E-29D639396148}"/>
                  </a:ext>
                </a:extLst>
              </p14:cNvPr>
              <p14:cNvContentPartPr/>
              <p14:nvPr/>
            </p14:nvContentPartPr>
            <p14:xfrm>
              <a:off x="8676918" y="6353442"/>
              <a:ext cx="2929320" cy="291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50F4E196-0F9C-4EA5-895E-29D639396148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623278" y="6245442"/>
                <a:ext cx="3036960" cy="244800"/>
              </a:xfrm>
              <a:prstGeom prst="rect">
                <a:avLst/>
              </a:prstGeom>
            </p:spPr>
          </p:pic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26C1CD23-CBB8-46B3-8C50-18867BAAD77E}"/>
              </a:ext>
            </a:extLst>
          </p:cNvPr>
          <p:cNvSpPr txBox="1"/>
          <p:nvPr/>
        </p:nvSpPr>
        <p:spPr>
          <a:xfrm>
            <a:off x="9101292" y="1418253"/>
            <a:ext cx="29330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slide explains why the peroxide effect on HX addition only is observed for HBr additions and not for HCl or HI.</a:t>
            </a:r>
          </a:p>
        </p:txBody>
      </p:sp>
    </p:spTree>
    <p:extLst>
      <p:ext uri="{BB962C8B-B14F-4D97-AF65-F5344CB8AC3E}">
        <p14:creationId xmlns:p14="http://schemas.microsoft.com/office/powerpoint/2010/main" val="2557561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2814</TotalTime>
  <Words>164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Nalli, Thomas W</dc:creator>
  <cp:lastModifiedBy>Nalli, Thomas W</cp:lastModifiedBy>
  <cp:revision>11</cp:revision>
  <dcterms:created xsi:type="dcterms:W3CDTF">2018-12-03T16:32:31Z</dcterms:created>
  <dcterms:modified xsi:type="dcterms:W3CDTF">2019-12-04T16:50:14Z</dcterms:modified>
</cp:coreProperties>
</file>