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274" r:id="rId3"/>
    <p:sldId id="275" r:id="rId4"/>
    <p:sldId id="276" r:id="rId5"/>
    <p:sldId id="277" r:id="rId6"/>
    <p:sldId id="278" r:id="rId7"/>
    <p:sldId id="280" r:id="rId8"/>
    <p:sldId id="279" r:id="rId9"/>
    <p:sldId id="281" r:id="rId10"/>
  </p:sldIdLst>
  <p:sldSz cx="9144000" cy="6858000" type="screen4x3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65" y="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321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29:14.70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198 59 7082,'-2'7'2292,"6"-20"-1919,2-27-486,-6 40 116,0 0 4,0-1 1,0 1 0,0-1 0,-1 1-1,1-1 1,0 1 0,0-1 0,-1 1-1,1 0 1,0-1 0,-1 1 0,1-1-1,0 1 1,-1 0 0,1-1 0,-1 1-1,1 0 1,0-1 0,-1 1 0,1 0-1,-1 0 1,1 0 0,-1-1 0,1 1-1,-1 0 1,1 0 0,-1 0-1,1 0 1,-1 0 0,1 0 0,-1 0-1,1 0 1,-1 0 0,1 0 0,-2 0-1,-1-1 9,0 1 0,0-1 0,-1 0 0,1 1-1,0 0 1,-1 0 0,1 0 0,0 0-1,-1 1 1,1-1 0,0 1 0,-1-1-1,1 1 1,0 1 0,0-1 0,0 0-1,0 1 1,0-1 0,0 1 0,0 0 0,0 0-1,1 0 1,-1 0 0,1 0 0,0 1-1,-1-1 1,-1 4 0,-7 4 58,1 1-1,0 0 1,1 1 0,0 0-1,1 0 1,0 1-1,1 0 1,0 1 0,1-1-1,1 1 1,0 0 0,-3 16-1,8-29-79,-1 0 0,1 0-1,0 1 1,0-1 0,0 0-1,0 0 1,0 0 0,0 1-1,0-1 1,0 0 0,0 0-1,0 0 1,1 0 0,-1 0-1,0 1 1,1-1 0,-1 0-1,1 0 1,0 0 0,-1 0-1,1 0 1,0 0 0,-1 0 0,1 0-1,0-1 1,0 1 0,0 0-1,0 0 1,0-1 0,0 1-1,0 0 1,0-1 0,1 1-1,1 0-21,1-1 0,-1 1-1,0-1 1,0 0 0,0 0-1,0-1 1,0 1 0,0 0 0,0-1-1,0 0 1,4-1 0,15-5-82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29:32.21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291 68 6625,'0'0'458,"-11"17"1452,-9 15-1493,15-25 945,9-40-1320,-2 26-32,-1 0-1,0 1 1,0-1 0,-1 0 0,0 0-1,0 0 1,-1-8 0,0 14-9,1-1 0,-1 0 0,0 1 0,0-1 0,1 1 0,-1-1 0,0 1 1,0 0-1,-1-1 0,1 1 0,0 0 0,0 0 0,-1 0 0,1 0 0,0 0 0,-1 0 0,1 0 1,-1 0-1,1 0 0,-1 1 0,0-1 0,1 1 0,-1-1 0,0 1 0,1 0 0,-1-1 1,0 1-1,1 0 0,-1 0 0,0 0 0,0 0 0,1 1 0,-1-1 0,-3 1 0,-1 1 2,-1-1 0,1 1 0,-1 0 0,1 1 0,0-1 1,0 1-1,0 0 0,0 1 0,1 0 0,-1 0 0,1 0 0,0 0 0,0 1 0,0 0 0,-5 7 0,-7 10 18,0 1 1,-16 31-1,32-51-20,-9 14 21,1 0 0,-9 25 1,16-37-20,0 1 0,1 0-1,-1-1 1,1 1 0,0 0 0,1 0 0,-1 0 0,1 0 0,0 0 0,1-1 0,-1 1 0,3 8 0,-2-12-1,0-1 0,0 1-1,0 0 1,1 0 0,-1-1 0,1 1 0,-1-1-1,1 1 1,0-1 0,-1 0 0,1 1 0,0-1-1,0 0 1,0 0 0,0 0 0,0-1 0,0 1-1,0 0 1,0-1 0,0 1 0,0-1 0,0 0-1,1 0 1,-1 0 0,0 0 0,0 0-1,0 0 1,4-1 0,14-2-1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29:32.83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243 0 7562,'-16'47'693,"-3"0"0,-1-2 0,-37 58 1,29-53-314,2 1 0,-22 59 1,38-85-284,6-19-214,2 0 1,-1 0-1,1 0 1,0 0-1,0 1 1,-1 11-1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29:33.93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87 16 3889,'1'2'4903,"-5"16"-3211,-4 5-1426,2 2 0,1-1 1,-4 47-1,-5 28 34,-8-40-247,2-10-16,20-48-5,3-2-25,1 0 0,-1-1 0,0 1 1,0-1-1,0 0 0,0 1 1,-1-1-1,1-1 0,0 1 0,-1 0 1,1-1-1,3-4 0,21-27-25,-27 34 22,142-184-6,-58 69-83,-66 90-130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29:35.71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69 88 2993,'-18'0'2710,"15"-1"-2497,0 1 0,0 0-1,0 0 1,0 0 0,1 0-1,-1 1 1,0-1 0,0 1 0,0 0-1,1-1 1,-1 1 0,-3 2-1,-5 6 1160,14-3-647,22-4-428,345-55 185,-25 5-448,-302 38-199,-44 10 122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29:36.59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265 62 6937,'0'0'2761,"-3"-18"-2673,-6-14-72,8 31-8,1 0-6,0 1-1,0 0 1,0-1-1,0 1 1,0 0-1,0 0 1,0-1-1,0 1 1,0 0-1,0-1 1,0 1-1,0 0 1,0 0-1,0-1 1,0 1-1,0 0 1,0 0-1,-1-1 1,1 1-1,0 0 0,0 0 1,0-1-1,0 1 1,-1 0-1,1 0 1,0-1-1,0 1 1,-1 0-1,1 0 1,0 0-1,0 0 1,-1 0-1,1-1 1,0 1-1,0 0 1,-1 0-1,1 0 1,0 0-1,0 0 1,-1 0-1,1 0 1,-1 0-1,-8-1 18,3 1-6,-1-1 1,0 1-1,0 0 1,0 1-1,0 0 1,0 0-1,1 0 1,-1 1-1,0 0 1,1 0-1,0 0 1,-1 1-1,1 0 1,0 0-1,0 1 1,-9 7-1,2-1 36,1 1 0,0 0 0,0 1 0,1 0 0,-9 14 0,15-20-13,1 0-1,1 0 1,-1 1 0,1-1-1,0 1 1,0 0-1,1 0 1,0 0-1,0 0 1,0 0 0,1 1-1,1-1 1,-1 10-1,1-15 6,0 0 0,1 0 0,-1 0 0,0 0 0,1 0 0,0 0 0,-1 0 0,1 0 1,0 0-1,0-1 0,0 1 0,0 0 0,0 0 0,1-1 0,-1 1 0,0-1 0,1 1 0,-1-1 0,1 0 0,0 0 0,-1 0 0,1 1 0,0-1 0,0-1 0,-1 1 0,1 0 0,0 0 0,0-1 0,0 1 0,0-1 0,0 0 0,3 1 0,5-1 223,-1 1 0,0-1-1,1-1 1,-1 0 0,17-4 0,6-3 208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29:37.13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191 1 5513,'-23'56'5219,"-3"4"-4922,9-3-83,8-23-182,-1 0-1,-2-1 1,-1 0 0,-2-1 0,-1-1-1,-28 41 1,39-64-253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29:37.75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145 9 7234,'0'0'500,"16"-7"-336,-7 5 208,-9 8 1213,-24 30-1221,-1-1 0,-2-1-1,-2-1 1,-34 30-1,62-61-363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29:38.39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0 7450,'0'0'660,"19"24"3665,3 0-4163,-1 0 1,33 50 0,-49-66-193,0 1 0,1-2 0,0 1 0,1-1 0,-1 1 1,1-2-1,1 1 0,-1-1 0,16 9 0,-19-11-31,-3-4-35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37:17.22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272 88 440,'81'-56'1246,"-23"24"5062,-71 40-6113,2 1 1,-1 0-1,1 1 1,1 0-1,-16 19 1,15-17-57,-26 33 163,2 2 1,2 1-1,2 1 1,3 2-1,1 1 1,4 1-1,1 1 1,3 1-1,2 1 1,-15 87-1,27-116-297,1 0-1,2 0 0,0 0 0,2 1 1,1-1-1,1 0 0,1 0 1,2 0-1,15 51 0,7-14-53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37:18.59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673 113 3609,'3'-3'268,"1"-1"1,-2 1 0,1 0 0,0-1-1,-1 0 1,1 1 0,-1-1-1,0 0 1,0 0 0,-1 0-1,1-1 1,-1 1 0,0 0-1,0-1 1,0 1 0,0-5 0,-1 7-118,-1 1 1,1-1 0,0 0 0,0 1 0,-1-1-1,1 1 1,-1-1 0,0 0 0,1 1 0,-1-1-1,0 1 1,0 0 0,0-1 0,0 1 0,0 0-1,0-1 1,-2-1 0,0 2-92,0-1 1,1 0 0,-1 1-1,0 0 1,0 0-1,0 0 1,0 0-1,0 0 1,0 0-1,0 1 1,0-1-1,-5 1 1,0 1-16,0 0 0,0 0-1,0 0 1,1 1 0,-1 0 0,1 1 0,-1 0 0,1 0-1,0 0 1,0 1 0,0 0 0,0 0 0,1 1 0,0 0-1,0 0 1,0 1 0,0-1 0,-5 9 0,-7 8-2,0 2-1,2 0 1,-22 41 0,18-24 15,1 1 1,2 1-1,3 0 1,1 1-1,-8 46 1,12-25 14,2 0 0,2 127 1,6-160-64,-1 0 0,-2 1 0,-2-1 0,0 0 0,-14 44 0,15-64-5,-1-1 0,0 1-1,0-1 1,-2 0 0,1 0 0,-1 0 0,-1-1-1,0 0 1,0 0 0,-1-1 0,0 0-1,-1-1 1,0 1 0,0-2 0,-1 1 0,0-1-1,-16 9 1,20-14-5,0 0-1,1 0 0,-1-1 1,0 1-1,0-1 1,0 0-1,0-1 0,-1 0 1,1 1-1,-8-3 1,11 2-12,1 0 1,0 0 0,-1-1 0,1 1 0,-1-1-1,1 0 1,0 0 0,0 0 0,-1 0-1,1 0 1,0 0 0,0-1 0,0 1-1,0-1 1,0 1 0,1-1 0,-1 0 0,0 0-1,1 0 1,-1 0 0,1 0 0,0 0-1,0 0 1,-1 0 0,2 0 0,-1-1 0,0 1-1,-1-3 1,2-11-58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29:15.31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178 1 7642,'-6'37'409,"-1"0"1,-2 0-1,-2 0 1,-2-1-1,-1-1 0,-20 37 1,13-29-175,3 2-1,-26 87 1,43-115-184,1-17-47,0 0 0,1 1 0,-1-1-1,0 0 1,0 1 0,1-1 0,-1 0 0,0 1-1,0-1 1,1 0 0,-1 0 0,0 1 0,1-1-1,-1 0 1,0 0 0,1 0 0,-1 0 0,1 1-1,-1-1 1,0 0 0,1 0 0,-1 0 0,1 0-1,-1 0 1,0 0 0,1 0 0,-1 0 0,1 0-1,-1 0 1,0 0 0,1 0 0,-1 0 0,0-1-1,1 1 1,-1 0 0,1 0 0,10-4 26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37:20.45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247 64 7858,'0'0'1871,"-2"17"-443,-18 35-1287,-2-1 1,-41 69-1,17-34-72,32-58-43,-7 14 113,-36 55 1,56-95-100,7-12 142,71-172-204,-38 86 49,88-156 0,-115 235 11,-4 16-13,-7 2-22,-1 1-1,1 0 1,0 0 0,-1-1-1,1 1 1,-1 0 0,0 0-1,1 0 1,-1 0 0,0 0 0,0 0-1,-1 3 1,-10 76 166,0-21 30,-12 73 304,22-118-429,0 1 1,1 0-1,1-1 1,0 1-1,1-1 0,6 23 1,-7-35-66,0 0 0,-1 1-1,1-1 1,0 0 0,-1 1 0,0-1 0,0 0 0,0 1 0,0-1-1,0 0 1,-1 0 0,0 1 0,1-1 0,-1 0 0,0 0-1,-1 0 1,1 0 0,-3 5 0,3-7 50,2-3-57,0 0 0,-1 0 1,1 0-1,0 0 1,0 0-1,0 0 0,0 0 1,0 0-1,0 1 1,1-1-1,-1 1 0,1-1 1,1-1-1,2-2-2,219-319-1020,-217 313 1021,0 1-1,0 1 1,1 0 0,1 0 0,0 0 0,0 1-1,0 0 1,1 1 0,21-12 0,-26 19 250,-6 13-123,-17 57 46,-42 111 1,31-99 72,29-81-245,-6 18 71,-1-1 0,0 1 0,-2-1 0,0-1 0,-13 20 0,21-36-56,1-2-417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37:21.37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226 1 9122,'13'16'691,"-1"1"0,0 0 0,-1 1 0,9 20 0,41 98-816,-50-102 183,-1 0 1,-1 0-1,-2 1 0,-1 0 1,-2 1-1,-2-1 1,-1 1-1,-1-1 0,-2 1 1,-2-1-1,-1 0 0,-14 49 1,9-48-37,-2 0 1,-1-1-1,-2 0 0,-2-1 1,-1-1-1,-1-1 0,-2 0 1,-1-2-1,-1 0 0,-2-2 1,-46 42-1,-6-14-77,46-35 18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37:22.48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124 1 7954,'-2'12'1976,"-46"131"398,29-92-1732,-24 103-1,32-104-957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37:22.81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42 9386,'0'0'920,"1"0"-816,37 3 344,-21-6-224,3-2-104,1-3 0,3 1-32,1 0-16,-2 1-24,-2 0 0,1 4-8,-2 2-24,-1 0 0,3 1 0,-4-1-16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37:23.95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254 9 7594,'1'-1'75,"-1"1"1,2 0-1,-1-1 1,0 1-1,0 0 0,0-1 1,0 1-1,0 0 1,0 0-1,0 0 1,0 0-1,0 0 1,0 0-1,0 0 1,1 0-1,-1 0 1,0 1-1,0-1 1,0 0-1,0 1 0,0-1 1,0 1-1,0-1 1,0 1-1,0-1 1,-1 1-1,2 1 1,-1-1-25,-1 0-1,1 1 1,-1 0 0,1-1 0,-1 1 0,0-1-1,0 1 1,0-1 0,0 1 0,0-1 0,0 1 0,0-1-1,0 1 1,-1 0 0,1-1 0,-1 3 0,-4 9 205,0 0 0,-1 0 0,-8 12 0,14-25-241,-21 39 848,20-37-419,6-4-186,3-3-247,0 0 0,0-1 0,-1-1 0,0 1-1,0-1 1,0 0 0,-1-1 0,0 0 0,-1 0 0,1 0 0,-1 0 0,-1-1 0,0 0 0,5-14 0,-9 22-11,0 0 0,0 1 0,0-1 0,0 0 0,0 1 0,0-1 0,0 0 0,0 1 0,0-1 0,0 1 0,0-1 0,-1 0 0,1 1 0,0-1 0,0 1 0,-1-1-1,1 0 1,0 1 0,-1-1 0,1 1 0,-1-1 0,1 1 0,-1-1 0,1 1 0,0 0 0,-1-1 0,0 1 0,1 0 0,-1-1 0,1 1 0,-1-1 0,-26-1-1,-23 14-4,36-6 4,0 0 0,0 1 0,1 0 0,0 2 0,0-1 0,1 2 1,0-1-1,1 2 0,0-1 0,0 1 0,1 1 0,-13 21 0,13-18 5,0 0 1,1 2-1,1-1 1,1 1-1,0 0 1,1 0-1,1 1 1,1 0-1,0 0 1,-1 21 0,4-37 17,1 0 0,0 0 0,-1 0 0,1 0 0,0 0 1,0 0-1,0 0 0,1 1 0,-1-1 0,0 0 0,1-1 1,-1 1-1,1 0 0,0 0 0,0 0 0,0 0 0,0 0 1,0 0-1,0-1 0,0 1 0,0-1 0,1 1 1,-1-1-1,0 1 0,1-1 0,0 0 0,-1 1 0,1-1 1,0 0-1,-1 0 0,1 0 0,0 0 0,0-1 0,0 1 1,0 0-1,0-1 0,2 1 0,3-1 200,1 0 0,-1-1 0,0 1-1,0-1 1,0-1 0,0 0 0,0 0 0,0 0-1,7-4 1,17-8 320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37:24.77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99 1 7530,'0'0'1232,"-2"2"-24,-17 40-536,12-24-176,0 0-32,-2 4-95,-1 0-33,0-2-80,0 0-48,0-4-144,0-4-64,5-5 24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39:10.35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166 8 7690,'14'-8'2703,"-24"34"-546,4-11-2576,-49 107 969,20-49-149,-34 109 0,64-164-1661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39:10.86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41 6841,'0'0'5379,"11"-2"-4179,60-13-564,-44 8-592,0 1-1,1 1 1,-1 2-1,1 0 1,54 3 0,-80 0-116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39:11.85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286 10 9770,'1'19'2158,"-1"-5"-1927,0-1 1,-1 0-1,0 0 1,-5 19-1,3-25 22,16-28-197,-3 5-36,-5 9-10,0 0 1,-1 0-1,0 0 1,0-1-1,-1 1 1,3-10-1,-6 16-9,1 1 0,-1-1 0,0 0 0,0 1 0,0-1 0,0 0 0,0 0 0,0 0 0,0 1 0,0-1 0,-1 0 0,1 1 0,0-1-1,0 0 1,-1 0 0,1 1 0,0-1 0,-1 0 0,1 1 0,0-1 0,-1 1 0,1-1 0,-1 0 0,1 1 0,-1-1 0,0 1 0,0-1 0,-2 0-1,1 0 1,-1 0 0,1 1-1,-1-1 1,1 1 0,-1-1 0,0 1-1,1 0 1,-1 0 0,0 0-1,1 1 1,-5 0 0,-1 1-2,-1 1 0,1 0 0,0 0 0,1 0 0,-1 1 0,1 0 0,-1 1 0,1 0 0,0 0 0,-11 11 0,-9 11 39,-25 31 1,39-43 15,-4 5 49,-39 49 319,53-65-365,0 1 0,0 0 0,0 0 1,1 0-1,0 0 0,0 0 0,0 1 0,1-1 0,-1 1 1,1-1-1,1 1 0,-1 9 0,1-13-41,0-1 1,0 1-1,1-1 0,-1 1 1,1-1-1,-1 1 0,1-1 0,-1 1 1,1-1-1,0 0 0,-1 1 0,1-1 1,0 0-1,0 0 0,0 0 0,0 1 1,0-1-1,0 0 0,1 0 1,-1-1-1,0 1 0,3 1 0,-1 0-34,1-1 0,-1 0 0,1 0 0,-1 0 0,1 0 0,0-1-1,0 1 1,-1-1 0,6 0 0,-1-1-37,0 1 1,0-2-1,0 1 1,1-1-1,-2 0 0,1-1 1,0 1-1,8-6 0,7-8-98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39:13.14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150 48 8106,'-16'15'2931,"-20"11"-2678,36-25-213,0-1 0,-1 1 0,1-1 1,0 1-1,-1-1 0,1 0 0,-1 1 0,1-1 0,-1 1 0,1-1 0,-1 0 0,1 1 0,-1-1 0,1 0 0,-1 0 0,1 0 0,-1 1 0,1-1 0,-1 0 0,1 0 0,-1 0 0,0 0 0,1 0 0,-1 0 0,1 0 0,-1 0 0,1 0 0,-1 0 0,0 0 0,0 0 0,3-8 108,5 1-112,1 1 1,0 0 0,1 0-1,-1 0 1,1 1-1,17-7 1,-8 3-8,-9 4-12,0 1-1,-1 0 1,2 0-1,-1 1 1,0 0 0,1 1-1,-1 0 1,16-2-1,-25 4-13,1 0-1,0 0 0,-1 0 1,1 0-1,-1 0 0,1 0 0,0 0 1,-1 1-1,1-1 0,0 0 1,-1 0-1,1 0 0,0 1 0,-1-1 1,1 0-1,-1 1 0,1-1 0,-1 0 1,1 1-1,-1-1 0,1 1 1,-1-1-1,1 1 0,-1-1 0,1 1 1,-1-1-1,0 1 0,1-1 1,-1 1-1,0 0 0,0-1 0,1 2 1,-5 24 45,-22 23-1,3-18-16,-2-1 0,-2-1 0,0-1 0,-2-1-1,-1-2 1,-58 37 0,76-52-25,12-10-6,0 0 0,0 0 0,0 0 0,0 0 0,0 0 0,0 0 0,0 0 0,0 0 0,0 0 0,0 0 0,0 0 0,0 0 0,1 0 0,-1 0 0,0 0 0,0 0 0,0 0 0,0 0 0,0 0 0,0 0 0,0 0 0,0 0 0,0 0 0,0 0 0,0 0 0,0 0 0,0 0 0,0 0 0,1 1 0,-1-1 0,0 0 0,0 0 0,0 0 0,0 0 0,0 0 0,0 0 0,0 0 0,0 0 0,0 0 0,0 0 0,0 0 0,0 0 0,0 1 0,0-1 0,0 0 0,0 0 0,0 0 0,0 0 0,0 0 0,0 0 0,0 0 0,0 0 0,0 0 0,14-2 2,16-4 18,115-35 1578,-144 41-1574,2 0-184,-1 0 109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29:16.06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229 1 6761,'-50'104'1990,"25"-47"-1448,-3-2 1,-51 77-1,33-68-218,54-76-469,1-1 0,0 2 0,0-1 0,13-11 1,20-24-977,-23 19 808,-3 0-93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39:39.34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798 56 6225,'0'-4'137,"-1"0"0,0 1-1,-1-1 1,1 0 0,-1 1-1,0-1 1,0 1-1,0-1 1,0 1 0,0 0-1,-5-5 1,5 7-57,0 0 1,0 0-1,0 0 0,0 0 1,-1 0-1,1 1 0,0-1 1,0 1-1,-1-1 1,1 1-1,0 0 0,-1 0 1,1 0-1,0 0 0,-1 0 1,1 0-1,0 1 0,0-1 1,-1 1-1,1 0 0,-3 1 1,-13 4 106,1 1 0,0 1 0,0 0 0,1 1 0,0 1 0,1 0 0,0 1 0,0 1 0,1 1 0,1 0 0,0 0 0,1 1 0,0 1 0,-13 22 0,11-12-85,1 0 0,1 2-1,1-1 1,1 1 0,1 1-1,2-1 1,1 2 0,-5 48 0,1 14 39,-38 161 0,14-53-83,26-138-20,-29 116 0,24-135 122,-2-2 1,-20 42-1,28-69-131,1-1 0,-1-1 0,-1 1 0,0-1 0,0-1 0,-2 1 0,1-1 0,-1-1 0,0 0 0,-21 14 0,27-21-30,0-1 1,1 1 0,-1-1-1,0 0 1,1 0 0,-1 0 0,0-1-1,0 1 1,0-1 0,0 0-1,0 0 1,1-1 0,-8 0-1,10 0-6,0 1 0,0 0 0,0 0 0,0-1 0,0 1-1,0-1 1,0 1 0,0-1 0,0 1 0,0-1 0,0 0 0,0 1 0,0-1-1,1 0 1,-1 0 0,0 0 0,1 0 0,-1 1 0,0-1 0,0-2-1,1 2-4,0-1 0,0 1 0,0-1-1,0 1 1,0-1 0,0 1-1,0-1 1,0 1 0,0-1 0,1 1-1,-1-1 1,1 1 0,-1 0-1,1-1 1,0 1 0,-1 0 0,1-1-1,0 1 1,2-2 0,6-8-67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40:39.70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183 13 4729,'-10'-12'6319,"36"66"-5976,-20-43-290,0 0 0,-1 1 0,0 0 0,5 17 0,-2 12-32,-3 0 1,0 1-1,-3-1 0,-1 1 1,-3 0-1,-1-1 0,-2 1 1,-2-1-1,-1 0 0,-19 52 1,20-73-29,-2 0 1,0 0 0,-1-1 0,-1 0 0,-1-1 0,0 0 0,-2-1 0,0 0 0,0-1-1,-2-1 1,-29 23 0,18-21-16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40:41.18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118 1 6825,'3'1'2680,"-4"8"-1083,-9 26-636,-16 37-864,-3-6 218,15-36-49,1 1 0,-12 47 1,24-75-261,1-3-10,0 1 0,0-1 1,0 0-1,0 0 0,0 0 0,-1 1 0,1-1 0,0 0 0,0 0 0,0 0 0,0 1 0,0-1 0,0 0 0,0 0 0,0 1 1,0-1-1,0 0 0,0 0 0,0 1 0,0-1 0,0 0 0,0 0 0,0 0 0,0 1 0,0-1 0,0 0 0,0 0 0,0 1 1,0-1-1,1 0 0,-1 0 0,0 0 0,0 1 0,0-1 0,0 0 0,0 0 0,1 0 0,-1 0 0,0 0 0,0 1 0,0-1 1,1 0-1,-1 0 0,0 0 0,0 0 0,0 0 0,1 0 0,-1 0 0,1 0 0,0 0-85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40:41.67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62 3921,'0'0'7427,"16"-2"-6800,23-5-474,-24 5-165,-1 0 0,1-1 0,0-1 0,-1 0 0,0 0 0,0-2 0,18-9 0,-21 3-41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40:56.43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241 12 7394,'-3'7'500,"1"0"0,0 0 1,1 0-1,0 0 0,0 0 1,0 0-1,5 19 2331,-2-64-2518,-8 6-305,4 23-5,0 1 5,-3 9-5,0 0-1,1 0 1,-1 1-1,0-1 1,1 1-1,-1 0 1,1 1-1,0-1 1,0 1-1,0-1 1,0 1-1,0 0 1,0 1-1,1-1 1,-1 1-1,1 0 1,0-1-1,0 1 1,-3 8-1,-10 13 8,-25 56-1,31-58 5,-10 17 22,10-25 1,2 1 0,0 1-1,1-1 1,1 1 0,0 0-1,-5 31 1,11-47-34,0 0 0,0-1 1,0 1-1,0-1 0,0 1 0,0-1 0,0 1 1,1-1-1,-1 1 0,0-1 0,0 1 0,0-1 1,0 1-1,1-1 0,-1 1 0,0-1 0,1 0 1,-1 1-1,0-1 0,1 1 0,-1-1 0,1 0 0,-1 1 1,0-1-1,1 0 0,-1 1 0,1-1 0,-1 0 1,1 0-1,0 1 0,22 0-14,26-12-709,-42 9 333,43-13-132,-28 4 209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40:58.33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94 3 7762,'-3'-3'2758,"-7"18"-1761,-9 15-809,-4 18 390,20-41-568,0 0 0,-1 0 1,1 0-1,-1 0 0,-1-1 1,1 0-1,-7 7 0,9-11-30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40:28.99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404 28 5257,'0'0'763,"-16"-7"3822,16 6-4562,0 0 0,0 0 1,0 0-1,0 1 0,0-1 0,0 0 1,-1 0-1,1 0 0,0 0 0,-1 1 0,1-1 1,0 0-1,-1 0 0,1 1 0,-1-1 1,1 0-1,-1 1 0,0-1 0,1 0 0,-1 1 1,0-1-1,1 1 0,-1-1 0,0 1 1,1-1-1,-1 1 0,0 0 0,0-1 1,0 1-1,1 0 0,-1 0 0,0 0 0,0-1 1,0 1-1,0 0 0,0 0 0,1 0 1,-1 0-1,0 0 0,0 1 0,0-1 0,0 0 1,0 0-1,1 0 0,-2 1 0,-2 0-25,-1 0 0,1 1 0,0-1 0,1 1 0,-1 0-1,0 0 1,0 0 0,1 1 0,-5 3 0,-29 29 158,3 2-1,0 1 1,3 2 0,1 1-1,-40 73 1,57-90-139,1 0-1,2 1 1,0 1-1,2 0 1,0 0 0,2 0-1,1 1 1,1 0-1,1 0 1,2 0-1,0 1 1,5 30-1,5-10-70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40:30.66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558 86 6265,'2'-1'157,"0"0"0,0 0-1,0-1 1,-1 1 0,1 0-1,0-1 1,-1 1-1,1-1 1,-1 0 0,0 1-1,0-1 1,1 0 0,-1 0-1,0 0 1,0 0 0,-1 0-1,1 0 1,0 0 0,-1 0-1,1-3 1,-2 3-82,0 0 0,0 1 1,0-1-1,0 0 0,0 1 1,-1-1-1,1 1 0,-1-1 1,1 1-1,-1-1 0,1 1 1,-1 0-1,0 0 0,0 0 1,0 0-1,1 0 0,-1 0 0,0 1 1,0-1-1,0 1 0,-3-1 1,-5-3 68,-1 0 0,0 1 0,0 0 0,0 1 0,0 0 1,-14 0-1,19 2-121,1 1 1,0-1 0,0 1 0,0 1-1,1-1 1,-1 1 0,0 0-1,0 0 1,1 0 0,-1 1 0,1-1-1,0 1 1,0 0 0,0 0 0,0 1-1,-4 4 1,-6 8-9,0 0 0,1 1 0,1 0 1,1 1-1,0 0 0,2 1 0,0 0 0,-10 33 0,-1 18 21,-14 86-1,-5 20 113,38-170-138,-36 107 196,32-101-157,0 0 1,-1-1 0,0 1 0,-1-1-1,0 0 1,-17 18 0,23-28-48,1 0 0,-1 0 0,0 0 0,0 0 0,0 0 0,0 0 0,-1-1 0,1 1 0,0 0 0,0-1 0,0 1-1,-1-1 1,1 1 0,0-1 0,-1 1 0,1-1 0,0 0 0,-1 0 0,1 0 0,0 0 0,-1 0 0,1 0 0,0 0 0,-1 0 0,1 0 0,0 0 0,-1-1 0,-1 0 0,0-1 18,1 1 0,0-1 0,0 0 1,0 0-1,0 0 0,0 0 0,1 0 0,-1 0 1,0 0-1,1 0 0,0-1 0,-1 1 0,1-1 0,-1-2 1,1 2-100,-1 0 0,1 0 1,0 0-1,0-1 1,0 1-1,1 0 0,-1-1 1,1 1-1,-1-1 0,1 1 1,0 0-1,1-1 1,-1 1-1,0-1 0,1 1 1,0 0-1,0-1 0,0 1 1,0 0-1,1 0 1,-1 0-1,1 0 0,-1 0 1,1 0-1,3-3 1,10-1-275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40:32.92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267 72 5953,'17'-20'5331,"-29"35"-4456,3-2-849,0 0 1,0 1-1,2 0 1,0 0-1,0 1 0,-6 23 1,6-9-5,-1-2-1,-2 1 1,0-1 0,-2 0 0,-1-1-1,-1-1 1,-1 0 0,-2-1 0,-37 44-1,48-62-7,1-2-3,1 0 0,-1 1 0,1-1 1,0 1-1,0 0 0,1 0 1,-1 1-1,1-1 0,0 1 0,-3 8 1,30-29 42,-14 7-45,-1-1 0,-1-1 0,1 0 0,-2 0 0,1 0 0,7-16 0,32-70-13,-44 89 3,42-111-26,-33 83 16,1 0-1,1 1 0,2 1 1,2 0-1,21-31 1,-31 54 12,-8 11-1,0-1 0,0 0 1,0 0-1,0 0 0,0 0 0,0 0 1,0 0-1,0 0 0,0 0 0,0 0 1,0 1-1,0-1 0,0 0 0,0 0 0,0 0 1,0 0-1,0 0 0,0 0 0,0 0 1,0 0-1,0 0 0,0 0 0,1 0 0,-1 0 1,0 1-1,0-1 0,0 0 0,0 0 1,0 0-1,0 0 0,0 0 0,0 0 0,0 0 1,0 0-1,0 0 0,1 0 0,-1 0 1,0 0-1,0 0 0,0 0 0,0 0 0,0 0 1,0 0-1,0 0 0,0 0 0,0 0 1,0 0-1,1 0 0,-1 0 0,0 0 1,0 0-1,0 0 0,0 0 0,0 0 0,0 0 1,0 0-1,0-1 0,1 4 3,0 17 24,-1 0 1,-1 0-1,-1 0 1,-1 0-1,-6 28 0,-5 36 142,9 68 415,5-127-335,18-33-155,12-17-86,-2-2-1,-1 0 0,-1-2 1,-2-1-1,31-49 1,28-33-17,-83 111 9,1 1-1,-1-1 1,0 1-1,0-1 1,0 1 0,1-1-1,-1 1 1,0 0-1,0-1 1,1 1-1,-1 0 1,0-1-1,1 1 1,-1-1-1,1 1 1,-1 0-1,0 0 1,1-1-1,-1 1 1,1 0-1,-1 0 1,1 0 0,-1-1-1,1 1 1,-1 0-1,1 0 1,-1 0-1,1 0 1,-1 0-1,1 0 1,-1 0-1,1 0 1,-1 0-1,1 0 1,0 17 22,-8 29-21,6-48-1,-5 11 1,-46 120 9,33-78 67,-2-1-1,-47 81 1,47-92-667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41:33.14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370 0 3417,'-3'2'364,"-1"0"0,0 0 0,1 0 0,-1 0 0,1 0 0,0 1 0,0-1 0,0 1 0,0 0 0,0 0 0,0 0 0,1 1 0,-3 3 0,-27 55 1436,9-14-1815,20-44 23,-55 88 159,-89 196 1,136-261-160,0 2 0,2-1-1,1 1 1,1 0 0,2 1 0,0-1 0,2 1 0,2 0 0,1 0 0,1 0 0,1 0 0,8 37 0,9-5-6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29:16.77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76 6601,'2'-6'238,"1"-1"-1,0 1 0,0 0 1,1-1-1,0 2 0,6-9 0,-9 12-186,0 1-1,0-1 1,1 0-1,-1 1 1,0-1-1,1 1 1,0-1-1,-1 1 0,1 0 1,0-1-1,-1 1 1,1 0-1,0 0 1,0 0-1,0 1 1,0-1-1,0 0 0,0 1 1,0-1-1,0 1 1,1 0-1,-1 0 1,0-1-1,0 1 1,2 1-1,-3 0-25,0 0 0,0 0-1,0 0 1,0 0 0,0 0 0,0 0-1,0 0 1,-1 0 0,1 0 0,0 1-1,-1-1 1,1 0 0,-1 1 0,1-1-1,-1 0 1,0 1 0,0-1 0,0 0-1,1 1 1,-1-1 0,0 1 0,-1 1-1,-2 38 358,3-35-311,-9 57 442,-5 50 328,14-100-723,-1 0 0,2 0 0,0 0-1,0 0 1,2 0 0,4 17 0,-7-29-113,0 0 1,0 0-1,0 0 0,1 0 1,-1 0-1,0 0 1,1 0-1,-1 0 0,1 0 1,-1 0-1,1 0 1,-1 0-1,1-1 0,0 1 1,-1 0-1,1 0 1,0 0-1,0-1 0,-1 1 1,1 0-1,0-1 1,0 1-1,0-1 0,0 1 1,0-1-1,0 1 1,1-1-1,0 0-3,-1-1 1,0 1-1,1-1 0,-1 0 0,0 1 1,0-1-1,0 0 0,0 0 1,0 0-1,0 0 0,0 0 0,0 0 1,0 0-1,0 0 0,0 0 1,0 0-1,0-2 0,27-60-45,-28 62 42,11-31-66,1 1 0,2 1 0,0 0 0,3 1 0,0 1 0,2 0 0,40-45 0,-59 73 68,0 0 0,0 0 0,0 0 0,1-1 0,-1 1 0,0 0 0,0 0 0,0 0 1,0 0-1,1 0 0,-1 0 0,0 0 0,0 0 0,0 0 0,1 0 0,-1 0 0,0 0 1,0 0-1,0 0 0,1 0 0,-1 0 0,0 0 0,0 0 0,0 0 0,1 0 0,-1 0 1,0 0-1,0 0 0,0 1 0,0-1 0,0 0 0,1 0 0,-1 0 0,0 0 0,0 0 0,0 0 1,0 1-1,0-1 0,1 0 0,-1 0 0,0 0 0,0 0 0,0 1 0,0-1 0,0 0 1,0 0-1,0 1 0,6 16 119,0 23 92,-19 57 87,9-72-170,0 0 0,-1 50 1,5-75-130,0 1 0,0-1 0,-1 1-1,1-1 1,0 1 0,0-1 0,0 1 0,0-1 0,0 1 0,0-1 0,0 1-1,0-1 1,0 1 0,0-1 0,0 1 0,1-1 0,-1 1 0,0-1 0,0 1 0,0-1-1,1 1 1,-1-1 0,0 1 0,1-1 0,-1 0 0,0 1 0,1-1 0,-1 0-1,0 1 1,1-1 0,-1 0 0,1 1 0,-1-1 0,0 0 0,1 0 0,-1 1 0,1-1-1,-1 0 1,1 0 0,-1 0 0,1 0 0,-1 0 0,1 0 0,-1 0 0,1 0-1,-1 0 1,2 0 0,18-16-210,-16 10 154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41:35.42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215 3 8074,'1'-3'2154,"5"8"-988,5 12-1040,-1 0-1,-1 0 0,0 1 0,-1 1 0,-1 0 0,8 34 0,-7-21-81,-2 1 1,-1 0-1,0 49 0,-7-34-28,-2-1 1,-2 0-1,-2-1 1,-3 0-1,-1 0 1,-2-1-1,-2 0 1,-2-2-1,-44 78 1,40-86-724,0-1 0,-3-1-1,-49 51 1,55-66 230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8:48.80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356 0 4841,'-9'24'3108,"-18"32"-1,19-40-2785,7-14 186,3-23 934,5-25-1387,-5 35 0,-19 13-122,10 0 62,1-2 1,0 1 1,1 0-1,-1 1 0,0 0 1,1-1-1,0 2 1,-1-1-1,1 1 1,0-1-1,0 1 0,-5 5 1,-107 101-67,102-93 63,0 2 0,1-1 0,1 2 0,1 0 0,-11 22 0,19-32-1,1 0 1,0 0-1,1 0 0,0 0 1,0 1-1,1-1 1,0 1-1,0-1 0,1 1 1,2 10-1,-2-17 4,0-1-1,0 1 0,1 0 1,-1-1-1,1 1 0,0-1 1,0 1-1,0-1 0,0 1 1,0-1-1,1 0 0,-1 1 1,0-1-1,1 0 1,0 0-1,0 0 0,-1 0 1,1 0-1,0 0 0,1-1 1,-1 1-1,0-1 0,0 1 1,1-1-1,-1 0 0,1 0 1,-1 0-1,1 0 1,-1 0-1,1-1 0,0 1 1,-1-1-1,1 0 0,0 1 1,-1-1-1,1-1 0,0 1 1,-1 0-1,6-2 0,19-5-96,1-5-56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8:49.58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328 1 10698,'0'0'1841,"-18"8"-1124,14-9-651,3 1-58,1-1 1,-1 1 0,0 0-1,0 0 1,0 0 0,1 0-1,-1 0 1,0 0 0,0 0-1,1 0 1,-1 0 0,0 1-1,1-1 1,-1 0 0,0 0-1,0 1 1,1-1 0,-1 0-1,0 1 1,1-1 0,-1 1-1,1-1 1,-1 1 0,0-1-1,1 1 1,-1-1 0,1 1-1,0 0 1,-1-1 0,1 1-1,-1-1 1,1 1 0,-1 1-1,-25 42-109,-39 88-1,12-21 84,17-46 21,-34 71-45,63-121 43,2 0 0,0 0 0,0 0 0,1 1 0,1 0 0,1-1 0,-1 19 0,3-32 57,0 0-1,0-2-93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8:51.37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57 13 4465,'0'0'983,"12"-9"3629,-6 6-4703,-6 25 218,0-14-73,0 0-1,-1 1 0,0-1 1,-2 10-1,0-3 102,-45 178 744,45-186-747,1 1 0,-1-1 0,2 1-1,-1 0 1,0 13 0,-4 23 107,6 31 862,10-80-875,16-20-148,-1 0 0,-1-1 0,-2-2 0,21-32 0,74-133 108,-86 142-253,-29 49-73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8:52.62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1 112 7282,'0'0'4542,"0"7"-5020,1-6 457,-1 0 0,1 0 0,0 0-1,0 0 1,0 0 0,0 0 0,1 0 0,-1 0 0,0 0 0,0-1-1,0 1 1,1 0 0,-1-1 0,0 1 0,3 0 0,13 5-3,1-1 1,-1 0 0,1-1-1,0-1 1,21 1 0,5-4 136,0-2 0,62-12 0,88-27 479,-62 12-262,253-44 25,-383 73-334,11 0 142,-11 0-196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8:53.55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354 3 9634,'0'0'2165,"-4"17"-332,3-17-1814,1 0-1,-1 0 0,1 0 1,-1 0-1,1 0 1,-1-1-1,1 1 0,0 0 1,-1 0-1,1 0 1,-1 0-1,1 0 0,-1-1 1,1 1-1,-1 0 1,1 0-1,0-1 0,-1 1 1,1 0-1,-1-1 1,1 1-1,0 0 0,-1-1 1,0 0-20,0 0-1,0 0 1,0 0 0,0 0 0,0 0 0,0 1-1,0-1 1,-1 0 0,1 1 0,0-1-1,0 1 1,-1-1 0,1 1 0,0 0 0,-1 0-1,1-1 1,0 1 0,-1 0 0,-1 0 0,-44-3 2,46 2-1,0 1 0,0 0 0,0 0 0,0 0 0,0 0 0,0 0 0,0 0 0,0 0 0,0 1 0,0-1 0,0 0 0,0 0 0,0 1 0,1-1 0,-1 1 0,0-1 0,0 1 0,0-1 0,0 1 0,1-1 0,-2 2 0,2-2 0,-29 22-25,1 2 0,2 0 0,0 2 1,2 0-1,1 2 0,1 1 0,-29 49 0,49-73 10,-1 0 0,1 0 0,0 0 0,0 1 0,1-1 0,0 0 0,0 1 0,0-1 0,0 10 0,1-13 14,0 0 0,0 0 0,1-1 0,-1 1 0,1 0 0,-1 0 0,1-1 0,-1 1 0,1 0 0,0-1 0,0 1-1,0-1 1,0 1 0,0-1 0,0 1 0,0-1 0,0 0 0,1 1 0,-1-1 0,1 0 0,-1 0 0,0 0 0,1 0 0,0 0 0,-1 0-1,1-1 1,0 1 0,-1 0 0,1-1 0,0 1 0,0-1 0,2 0 0,6 1 16,0 0 0,0-2 0,0 1 0,0-1 0,0-1 0,0 1 0,-1-2 1,1 1-1,-1-1 0,1-1 0,-1 0 0,11-6 0,4-1-107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8:54.18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142 1 6825,'0'3'5441,"-7"32"-5540,-33 111 293,-2 11-26,-8 32-62,48-171 200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8:54.99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310 14 7017,'0'0'3699,"20"-8"-2785,-7 3-605,-13 5-300,0 0-1,0 0 1,-1 0-1,1 0 1,0 1-1,0-1 1,0 0-1,0 0 0,0 0 1,0 0-1,0 0 1,0 0-1,0 1 1,0-1-1,0 0 1,0 0-1,0 0 0,0 0 1,0 0-1,0 1 1,0-1-1,0 0 1,0 0-1,0 0 1,0 0-1,0 0 0,0 1 1,0-1-1,0 0 1,0 0-1,0 0 1,0 0-1,1 0 1,-1 0-1,0 1 1,0-1-1,0 0 0,0 0 1,0 0-1,0 0 1,0 0-1,0 0 1,1 0-1,-1 0 1,0 0-1,0 0 0,0 0 1,0 1-1,0-1 1,1 0-1,-1 0 1,0 0-1,0 0 1,0 0-1,-112 111 276,58-61-70,3 2 1,-66 87-1,108-120-553,7-17 270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8:55.48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10890,'0'0'1890,"12"21"-1823,111 175 43,-109-176-49,-1-2 40,24 28 0,-36-45-78,11 13 194,-10-12-210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8:56.60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40 1 7474,'0'0'1549,"-11"2"3171,-11 2-4331,19-1-340,3-3-49,0 0-1,0 0 1,-1 0-1,1 0 0,0 0 1,0 0-1,0 0 0,-1 1 1,1-1-1,0 0 0,0 0 1,0 0-1,0 0 0,-1 0 1,1 0-1,0 1 1,0-1-1,0 0 0,0 0 1,0 0-1,0 0 0,0 1 1,0-1-1,-1 0 0,1 0 1,0 0-1,0 0 0,0 1 1,0-1-1,0 0 1,0 0-1,0 0 0,0 1 1,0-1-1,0 0 0,0 0 1,0 0-1,0 1 0,0-1 1,0 0-1,1 0 1,-1 0-1,0 0 0,0 1 1,0-1-1,25 6 44,1-1 96,1-1 0,27-1 0,-52-3-348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29:18.45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17 162 6345,'-1'0'94,"1"0"-1,-1-1 0,1 1 0,-1 0 1,1 0-1,-1 0 0,1 0 0,-1 0 0,1 0 1,-1 0-1,1 0 0,-1 0 0,1 0 1,-1 0-1,1 0 0,-1 1 0,1-1 1,0 0-1,-1 0 0,1 0 0,-1 1 1,1-1-1,-1 0 0,1 0 0,0 1 0,-1-1 1,1 0-1,0 1 0,-1-1 0,1 1 1,0-1-1,-1 0 0,1 1 0,0-1 1,0 1-1,0-1 0,-1 1 0,1-1 1,0 1-1,0-1 0,0 0 0,0 1 0,0-1 1,0 1-1,0-1 0,0 1 0,0-1 1,0 2-1,0-1-68,1 0 1,-1 0-1,1 0 1,0 0-1,-1 0 1,1 0-1,0 0 0,0 0 1,-1 0-1,1 0 1,0 0-1,0 0 1,0-1-1,0 1 1,0 0-1,2 0 0,4 0 22,-1-1 0,1 0 0,0 0-1,0-1 1,0 0 0,-1 0-1,1 0 1,0-1 0,6-3-1,15-2 86,162-24 212,303-57-238,-462 84-89,44-3 0,-49 7-5,0-3 0,41-8 0,-63 10-38,-1 0-1,0 0 0,1 0 1,-1-1-1,0 1 0,0-1 1,0 0-1,0 0 0,-1 0 1,1 0-1,0 0 0,-1-1 1,4-4-1,-5 6-41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8:57.44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10 27 7842,'-10'0'5638,"14"0"-5601,0 0 0,-1 0 0,1 0 0,0-1 0,0 1 0,-1-1-1,1 0 1,6-2 0,39-9 321,30 3-40,-75 9-123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8:59.55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79 1 6817,'0'0'7465,"-2"14"-7791,-62 279 388,62-284-80,-1 1 30,0 1 0,1 0 0,-1 17 0,3-26-73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00.83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112 116 10162,'-37'0'3357,"1"8"-2834,31-6-523,0-1-1,0 1 1,0-1-1,0 0 1,-8 0-1,12-1-60,15 3-87,19 0 181,1 0 0,0-3 0,60-5 0,308-57 401,-220 29-199,30-7-119,-210 40-107,20 0 3319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02.48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195 1 8186,'0'0'4311,"-6"25"-4557,-161 401 455,162-414-177,1-1 0,1 0 1,0 1-1,1 0 0,0-1 0,1 1 0,0 21 0,2-31-6,0 0 0,0-1-1,0 1 1,0 0-1,1-1 1,-1 1 0,0 0-1,1-1 1,0 0 0,-1 1-1,1-1 1,0 0-1,0 0 1,-1 0 0,1 0-1,0 0 1,0 0 0,3 0-1,66-3 262,-48-9-94,23-9-171,19-12 71,-47 22-89,-6 5-25,-1-1 0,0 0 0,18-14 0,-14 9-11,-4 5 0,-11 5 0,2 0-20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02.99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72 10210,'0'0'1380,"6"-2"-1198,9-4-109,34-8 89,0 1-1,91-9 0,-59 8-872,-79 14 559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03.36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49 7778,'0'0'1280,"2"0"-880,0 0 16,1 0 56,59-10 0,-37 6-24,5-2-168,6 0-119,3 0-41,1 0-56,1 2-24,-3 0-40,1 2 8,-7 6 8,-4 4-8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04.34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189 1 6881,'0'0'6453,"-2"6"-6606,-2 0 147,0-1 0,1 1 0,0 0-1,0 0 1,0 0 0,-2 13-1,-9 23 1,-31 60 47,24-56-3,-27 81 0,14-32 146,35-85 2059,0-10-2403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05.46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41 7602,'0'0'2413,"23"-2"-1170,-9-2-1126,14-2 204,-1 0 0,44-2-1,-68 8-314,1 0-1,-1 0 0,1 0 0,-1-1 0,1 1 1,-1-1-1,1 0 0,5-3 0,-5 3 21,0-1 0,0 1 0,1 0 0,-1 0 0,0 1 0,0-1 0,0 1-1,8 0 1,-10 0-16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06.44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72 9034,'0'0'3343,"2"0"-3327,-1 0 0,1 0 0,-1 1 0,1-1 0,0 0 0,-1 0 0,1-1 0,-1 1 0,1 0 0,-1 0-1,1-1 1,0 1 0,-1-1 0,1 1 0,1-2 0,42-11 48,45-11 459,22-6-227,-111 30-287,5 0-53,-4 0 31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10.32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462 1 6489,'0'0'3586,"-9"8"95,-10 10-3362,-39 11-280,-17 13 107,66-36-87,-1-1 0,1-1 0,-1 1 1,-18 4-1,11-4-45,-48 15 50,49-16-60,5-2 24,-23 3 451,33-5-480,0 0 0,1 0 0,-1 0 1,1 1-1,-1-1 0,1 0 0,-1 1 1,1-1-1,-1 1 0,1-1 0,-1 1 1,1-1-1,0 1 0,-1-1 0,1 1 1,0-1-1,-1 1 0,1-1 0,0 1 1,0-1-1,-1 1 0,1 0 0,0-1 1,0 1-1,0-1 0,0 1 0,0 0 1,0-1-1,0 1 0,0-1 0,0 1 1,0 1-1,2 37-78,-2-37 89,6 56-18,-6-62 5,0 7 1,12 313 23,-12-245-6,1-16-14,-3 71-1,-2-78 0,2-13 0,-2 13 0,-3 56-8,-1-47 8,9-62 0,-1 8 0,-1 19 8,-4 26-6,-3 26 26,-1-20 0,6-3-7,-2-33-20,-9 25 1,0 1 28,0-1-27,10-33 9,4-9 13,0-1 0,0 1 0,0-1-1,0 1 1,0-1 0,0 1 0,0-1 0,0 1 0,0-1 0,1 1 0,-1-1 0,0 1 0,0-1-1,0 1 1,0-1 0,1 1 0,-1-1 0,0 1 0,1-1 0,-1 0 0,0 1 0,1-1-1,-1 1 1,16 0 946,5-1-1049,44 1 684,-19-15-271,-13 8-954,-31 4 481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29:19.48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252 29 7058,'-9'20'4327,"-7"-35"-3896,-20-11-374,29 21-24,0 3 21,-2 5-34,0-1 5,0 1-1,0 1 1,1-1 0,-1 1 0,1 1 0,0 0-1,1 0 1,-1 0 0,1 1 0,0 0 0,0 0-1,1 1 1,-1 0 0,1 0 0,1 1 0,-7 11-1,5-6 61,1 0-1,1 0 0,0 1 1,1 0-1,-3 14 0,6-24-61,1 1 0,-1-1-1,1 0 1,0 0 0,0 1-1,1-1 1,-1 0 0,1 0 0,2 8-1,-2-10-18,0 0-1,0-1 0,-1 1 0,2 0 1,-1-1-1,0 1 0,0-1 1,0 1-1,1-1 0,-1 0 0,1 1 1,-1-1-1,1 0 0,-1 0 0,1 0 1,0 0-1,0 0 0,-1-1 0,1 1 1,0 0-1,0-1 0,2 1 0,1-1-25,-1 0 0,0 0 0,1-1-1,-1 1 1,1-1 0,-1 0-1,0 0 1,0-1 0,0 1-1,0-1 1,0 0 0,0 0-1,0 0 1,6-5 0,19-12-74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26.62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182 26 7706,'-18'-12'3312,"16"6"-3081,9 5 676,4 2-702,123 5 403,34-15-446,-157 7-126,-10 2-31,-1-1 0,1 1-1,-1 0 1,1 0 0,0-1 0,-1 1 0,1 0 0,-1 0 0,1 0 0,-1 0 0,1 0 0,0 0 0,-1 0 0,1 0 0,-1 0 0,1 0-1,-1 0 1,1 0 0,0 1 0,-1-1 0,1 0 0,0 2-1,0-1 0,-1 1 0,1-1 0,-1 0 0,1 1 0,-1-1 0,0 1 0,0-1 0,0 1 0,0 0 0,0-1 0,0 1 0,0-1 0,0 1 0,-1 1 0,-14 113-4,-5 29-5,10-68 0,-21 81 0,16-101 7,-7 23 2,3 0 0,-12 125 1,15-63-2,7-87-1,0 75 1,0-9 14,0 0-1,7-41 3356,-23-72-2986,21-6-383,-1 0 0,0 0 0,0 0 0,0-1 0,0 1 0,-10 0-1,3 0 4,-50 10-6,44-9 2,-56 9 74,69-11 69,0 0 0,0 0 0,-1-1 0,1 1 0,-10-2 1,1 0-591,12 1-11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48.42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11 40 5313,'3'-9'4413,"4"-8"-2179,-7 14-1930,6-7 194,-5 11-498,-1-1-1,1 1 1,0-1 0,-1 1-1,1 0 1,0 0 0,-1-1-1,1 1 1,-1 0 0,1 0-1,-1 0 1,0-1 0,1 1 0,-1 0-1,0 0 1,0 0 0,1 0-1,-1 0 1,0 0 0,0 0-1,0 0 1,0 1 0,5 23-11,-2 0 0,2 35 1,-7-6 13,-16 84 0,-1 4 213,10-78-158,9-63-49,0 36 152,-1-33-100,1 2 860,14-20-422,29-47-472,71-95-9,39-41 22,-152 197-41,-1 0 0,0-1 0,1 1 0,-1 0 0,0 0 0,1-1 0,-1 1 0,0 0 0,1 0 0,-1-1 0,0 1 0,0 0 0,1-1 0,-1 1 0,0 0 1,0-1-1,0 1 0,1-1 0,-1 1 0,0 0 0,0-1 0,0 1 0,0-1 0,0 1 0,0 0 0,0-1 0,0 1 0,0-1 0,0 1 0,0-1 0,0 1 0,0 0 0,0-1 0,-1 0 0,1-2-372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49.32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11 8146,'0'0'3610,"33"-2"-2323,11-5-1231,-34 5-11,6 2 115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50.15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28 0 7810,'-28'27'5325,"117"-27"-3430,-73-10 447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51.92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67 1 5337,'0'0'8718,"0"4"-9074,-8 75 291,8-75 66,0-1 0,0 1 0,0 0 0,-1-1 0,0 1 0,1-1 0,-1 1 0,0-1 0,-3 6 0,2-6 4,1 1 0,0-1 0,0 1 0,0 0-1,0-1 1,0 1 0,1 0 0,0-1-1,0 7 1,-5 8 45,-9 28-24,4-6 135,-1-6-58,8-20-123,3-12-93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53.15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26 215 7026,'0'0'5214,"-25"4"-4747,25-2-487,10 2-451,5-2 488,1-1 0,-1 0 0,0-1 0,1-1 0,-1-1 0,0 0 0,18-5 1,117-36 394,-91 24-337,261-52 108,-286 65-166,289-66 18,-281 67 75,-41 5-140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54.57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189 17 2649,'12'-17'10008,"-35"69"-9941,-48 83-1,-3 2 283,69-123-305,0 0-1,1 1 1,-6 28 0,2-2-36,8-40-15,0 1-13,0-1 22,0-1 0,-1 0 0,1 1 0,0-1 0,0 0 0,0 1 0,0-1 0,0 1 0,0-1 0,0 0 0,0 1 0,0-1 0,0 0 0,0 1 0,0-1 0,0 0 0,0 1 0,1-1 0,-1 0 0,0 1 1,0-1-1,0 0 0,0 1 0,1-1 0,-1 0 0,0 1 0,0-1 0,1 0 0,-1 0 0,0 1 0,1-1 0,-1 0 0,0 0 0,0 0 0,1 0 0,-1 1 0,0-1 0,1 0 0,0 0 0,82 4 161,-67-9-122,28-10-19,19-9 159,-46 16-152,1 1 253,-14 5-174,12-8-30,26-17-46,-11 6 2220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55.13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75 9378,'0'0'978,"18"-2"1617,35-10-2452,86-30 0,-109 30-287,-19 5-50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55.53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23 4081,'0'0'760,"12"0"3309,3 0-3460,30-3 206,-19-1 57,115-9-529,-115 11-290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56.44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201 0 4761,'0'0'1219,"0"12"2664,-4 4-3461,-28 86 221,-122 260 390,151-356-992,2-4-6,0-1 0,0 1 0,0 0 0,1 0 1,-1 0-1,0 0 0,1 0 0,0 0 0,-1 0 0,1 4 607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29:20.03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137 0 7258,'0'0'750,"1"12"1628,-1 4-2217,-1 0 0,-1-1 0,0 1 0,-1-1 0,-1 1-1,-6 17 1,-42 90 657,31-78-490,-15 48-1,32-73-208,3-20-139,1 0-1,0 0 1,0 1-1,0-1 0,-1 0 1,1 0-1,0 0 1,0 1-1,0-1 0,0 0 1,0 0-1,0 1 1,0-1-1,0 0 1,0 0-1,-1 1 0,1-1 1,0 0-1,0 0 1,0 1-1,0-1 0,0 0 1,1 0-1,-1 1 1,0-1-1,0 0 1,0 0-1,0 1 0,0-1 1,0 0-1,0 0 1,0 1-1,1-1 0,-1 0 1,0 0-1,0 0 1,0 1-1,0-1 0,1 0 1,-1 0-1,0 0 1,0 0-1,0 1 1,1-1-1,-1 0 0,0 0 1,0 0-1,1 0 1,-1 0-1,0 0 0,0 0 1,1 0-1,-1 0 1,0 0-1,0 0 1,1 0-1,-1 0 0,0 0 1,1 0-1,1-1-206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57.19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57 8754,'0'0'3077,"8"0"-2783,37-15 198,50-8-1,31 5-5,-125 17-468,18 1 2485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49:58.07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19 4857,'1'1'8093,"21"3"-7233,37-4-770,0-2 0,112-19 0,-169 21-143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0:01.07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469 0 8386,'0'0'5957,"-30"7"-5365,-50 9 210,34-8-793,-15 5 152,55-10-165,4-3-9,0 0 1,0 1 0,-1 0-1,1 0 1,0-1 0,1 1 0,-1 0-1,0 1 1,0-1 0,0 0-1,1 0 1,-1 1 0,0-1-1,1 1 1,-1-1 0,1 1 0,0 0-1,0 0 1,-1 0 0,1-1-1,0 1 1,1 0 0,-1 0-1,0 0 1,0 1 0,1-1 0,-1 0-1,1 2 1,-11 41-1,8-33 5,2-9 4,2 12 0,-41 718 5,-52-154 50,79-504-49,-5 9-4,9-50-4,3 1 1,-6 68 0,12-102-14,0 2-50,0-3 70,0 0-1,0 1 0,0-1 0,0 0 1,-1 1-1,1-1 0,0 0 0,0 1 1,0-1-1,0 0 0,0 1 0,0-1 1,0 1-1,1-1 0,-1 0 0,0 1 1,0-1-1,0 0 0,0 1 0,0-1 1,0 0-1,1 1 0,-1-1 0,0 0 1,0 0-1,0 1 0,1-1 0,-1 0 1,0 0-1,1 1 0,-1-1 0,0 0 1,0 0-1,1 0 0,-1 1 0,0-1 1,1 0-1,-1 0 0,1 0 0,5 0-1,0 0 0,0 1 0,0 0-1,0 0 1,11 3 0,-3-1 0,-12-2 2,0 0-1,0-1 0,0 1 0,0-1 0,0 0 1,0 0-1,0 0 0,0 0 0,0 0 1,1 0-1,-1 0 0,0-1 0,0 1 1,0-1-1,0 0 0,2-1 0,5-1 6,46-8-145,-1-3 0,70-27 1,-112 35-752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0:05.22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18 5481,'0'0'2387,"32"1"1070,107 0-2875,-133-1-559,0 0 1,0 0 0,0-1-1,0 0 1,7-2 0,-6 1 229,0 1 0,0 0 0,1 0 0,-1 1 0,9 0 0,44-8-92,-50 7-191,-9 1 24,0 0 1,0 0-1,0-1 1,-1 1-1,1 0 0,0 0 1,0 0-1,-1 0 1,1 1-1,0-1 1,0 0-1,0 0 1,-1 0-1,1 1 0,0-1 1,0 0-1,-1 1 1,2 0-1,-1 0 7,0 1-1,1 0 0,-1 0 1,0 1-1,0-1 0,0 0 1,-1 0-1,1 0 1,0 1-1,0 2 0,8 41 7,-6-33 3,-2-9 2,-2 10-2,-3 130 121,4-139-117,-6 350 321,-15-116-268,14-181 7,6-10-39,-2 1-34,-10 97 85,11-137-74,-5 49 34,5-13-6,-2 29-10,0-24-36,1-9 20,4 42-1,0-31 38,-1-48-51,0 1 0,0 0 0,-1-1 1,0 1-1,0 0 0,-1 4 0,0-3 17,1-1-1,0 0 0,0 1 0,1-1 0,0 0 0,0 7 0,-3 2 0,-6 33 6,6-31 28,1 0 0,1 0 0,0 0 0,3 29-1,0-3 55,1 19 160,-3-61-209,-3 10 3347,-5-10-3359,-1-1 0,1 2 0,-1 0 0,0 0 0,1 0 1,-11 4-1,0-1-25,4 1-18,-33 7 0,44-10-46,-1-1 1,1 0-1,0-1 0,-1 1 0,1-1 0,0 0 1,-1 0-1,-4-1 0,-5 0-69,12 1 530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0:33.28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197 0 9842,'0'0'1782,"-2"21"-1699,-3 4-27,-15 44 1,-28 44 124,-62 228 1,105-327-124,4-12 13,0 1-1,0 0 1,0 0-1,0 0 0,0 0 1,1 0-1,-1 0 0,1 0 1,0 1-1,0-1 0,0 0 1,1 6-1,-1-9-60,1 0-1,-1 0 1,0 0-1,0 1 1,0-1 0,0 0-1,0 0 1,0 0-1,0 1 1,1-1-1,-1 0 1,0 0-1,0 0 1,0 1 0,0-1-1,1 0 1,-1 0-1,0 0 1,0 0-1,0 0 1,1 0-1,-1 0 1,0 0 0,0 1-1,1-1 1,-1 0-1,0 0 1,0 0-1,1 0 1,-1 0 0,0 0-1,0 0 1,0 0-1,1 0 1,18 2 66,-3 2-64,-10-1-4,1-2 0,0 1-1,0-1 1,0 0 0,0-1 0,0 0 0,9 0 0,62-1 37,-5-2 1309,-71 3-616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0:34.09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20 1 6217,'0'0'678,"-20"0"4918,141 8-5500,-35-12 196,-84 4-240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0:34.48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26 4329,'20'-3'3799,"5"-4"-3179,1 2-1,0 0 0,31-1 0,20 6-502,-73 0-293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0:35.54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268 1 7994,'0'0'3823,"-6"6"-3787,1 0-31,1 1 0,0-1 0,0 1 0,1 0 0,-5 13 0,-5 14 17,-154 356 12,115-254 103,51-128 3206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0:36.19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3921,'0'0'175,"10"4"1368,5 1-826,0 0-396,-10-3-24,1 0 0,0 0 0,0-1 0,0 1-1,0-1 1,0-1 0,0 1 0,11-1 0,124 1 2581,-66-7-2642,-73 6-312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0:37.15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6561,'0'0'3478,"31"2"-1857,-17 3-1523,-8-3-19,-1-1-1,0 1 1,1-1-1,-1 0 1,1-1 0,0 1-1,-1-1 1,1 0-1,7-1 1,67-1 816,-78 2-1003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29:20.95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241 0 6225,'0'0'2207,"-11"16"10,-52 53-1246,-102 86 1,163-154-1225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0:51.66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221 0 7034,'-3'37'3804,"1"-22"-2410,1-13-746,1-5-4,0 3-646,-1-1 0,1 1 0,0 0 0,-1 0 0,1-1 0,0 1 0,-1 0 0,1 0 0,0-1 0,-1 1 0,1 0 0,0 0 0,-1 0 0,1 0 0,-1 0 0,1 0 0,0 0 1,-1-1-1,1 1 0,-1 0 0,1 0 0,0 0 0,-1 1 0,1-1 0,-1 0 0,1 0 0,0 0 0,-1 0 0,1 0 0,0 0 0,-1 1 0,-2 0-1,0 0 0,0 0 0,0 0 0,0 0 0,0 1 0,1-1 0,-1 1 0,-2 2 0,-38 31-13,41-34 13,-1 1 1,1 0 0,-1 0 0,1 0 0,0 0 0,0 0 0,0 0 0,0 1-1,1-1 1,-1 1 0,1-1 0,-3 6 0,-1 3-1,-12 13-7,-1 1-2,-24 44-1,38-62 9,1 0-1,0-1 1,1 1-1,-1 1 1,1-1-1,1 0 0,-1 0 1,1 1-1,0-1 1,1 1-1,1 14 1,-1-19-1,1 0 1,0 0-1,-1 0 1,1 0-1,0 0 1,1-1 0,-1 1-1,0 0 1,1-1-1,0 1 1,-1-1-1,1 1 1,0-1 0,0 0-1,4 4 1,5-6-230,-7 0 92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0:52.58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225 19 10746,'0'0'1245,"1"-13"-220,-2 8-889,-3 10-292,-11 26 114,-82 172 20,78-157 56,2 1 0,-17 80 1,17-61 9,9-36 14,-5 36 0,12-28 254,1-36-408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0:59.61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199 0 8482,'0'0'1031,"-29"6"2946,36-4-3886,1-1 0,-1 1 0,-1 0 1,1 0-1,0 1 0,0 0 1,-1 0-1,0 1 0,1 0 1,-1 0-1,-1 0 0,1 1 1,-1 0-1,6 6 0,-10-10-88,0 0 0,-1 0 0,1 0 0,0 0 0,-1 1 0,0-1 0,1 0 0,-1 0 0,0 1 0,1-1 0,-1 0 0,0 0 0,0 1 0,0-1 0,0 0 0,0 0 0,-1 1 0,1-1 0,-1 2-1,0 2 1,-1 1-1,1-1 0,-1 0 0,-1 0 0,-4 7 0,-19 31-16,25-42 16,1 1 1,-1-1 0,1 1 0,-1-1-1,0 0 1,0 1 0,0-1 0,0 0 0,0 0-1,0 0 1,0 0 0,0 0 0,-1 0-1,1 0 1,-3 1 0,-16 10 41,1 4-39,-30 21 30,-16 10-19,54-39 6,-18 16 218,27-21-217,0-2 19,0 0 1,1 0-1,-1 1 1,0-1 0,1 1-1,0-1 1,-1 1-1,1 0 1,0 0 0,0 0-1,0-1 1,-2 5-1,32-5-39,59 8 450,-57-15 748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1:01.20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27 1 7754,'0'0'5677,"0"12"-5457,-13 304-141,11-302-85,-6 32 6,7-39 230,0 1-1,0 0 1,1-1 0,0 16-1,1-5 1146,9-30-1220,112-185-41,-94 148-90,-11 19-1,-8 12-17,2 1 1,-1 0-1,25-28 1,-34 44 5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1:03.69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1 217 7586,'0'0'3019,"20"-7"-1463,57-7-1488,93-6 0,45-6 615,109-19 89,116-25-769,-263 36 24,-163 34-254,-12 0 163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1:04.73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265 27 9666,'0'0'3546,"-8"-20"-3154,6 18-426,-15-1-28,-28 2 46,44 1 16,1 0-1,-1 0 1,0 0 0,0-1-1,1 1 1,-1 0 0,0 0-1,0 1 1,0-1 0,1 0-1,-1 0 1,0 0-1,0 0 1,1 1 0,-1-1-1,0 0 1,1 1 0,-1-1-1,0 1 1,1-1 0,-2 1-1,-27 21-2,-48 38 18,68-52-14,0 1 1,0-1 0,1 2-1,0-1 1,-10 18 0,16-24-8,1-1 0,0 0 0,0 1 0,1-1 0,-1 1 1,0-1-1,1 1 0,-1 0 0,1-1 0,0 1 0,0-1 1,0 1-1,0 0 0,1-1 0,-1 1 0,1-1 1,-1 1-1,1-1 0,0 1 0,0-1 0,0 1 0,0-1 1,0 0-1,1 0 0,-1 1 0,1-1 0,-1 0 1,1 0-1,0-1 0,0 1 0,0 0 0,0 0 0,3 1 1,1 1 10,-1 0 1,1-1 0,0 0 0,0 0 0,0 0 0,0-1 0,1 0 0,-1 0 0,1 0 0,-1-1 0,13 1 0,-18-2 34,20-11 367,88-71 2197,-77 58-2094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1:05.53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179 1 8738,'0'0'3337,"-9"15"-3163,-59 154-82,19-44-30,43-105-63,-1 1 0,-5 36 0,-3 13 37,11-43 102,-2 3 332,3-16-454,3-13-9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1:06.63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272 0 9482,'0'0'1971,"-4"13"-2314,2-8 342,-1-1-1,0 1 0,0 0 0,0-1 0,0 1 0,-8 6 0,7-7 3,1 0 0,-1 0-1,1 1 1,0-1 0,0 1 0,-4 9-1,-2-5 26,-151 165 935,159-173-890,-27 31 236,14-16-1209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1:07.26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8970,'0'0'1170,"2"19"541,2-14-1672,-1 1 1,0-1 0,0 1 0,0 0 0,2 8-1,0 0 1,12 15 386,-3-5-327,-2 0 110,2-1 0,1 0 0,25 30 0,-32-45-67,0 0 0,-1 1 1,11 16-1,-5-7-86,-4-7 69,-7-8 46,0 1-1,1-1 0,0 0 0,-1 0 1,1-1-1,7 6 0,-3-2-53,-3-2-443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1:09.90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130 0 6873,'-24'12'3912,"-20"4"-3291,33-11 276,66-14 858,-53 9-1760,1 0 0,-1-1 1,1 1-1,-1 0 0,0 0 1,1 0-1,-1 1 0,1-1 0,-1 0 1,0 1-1,1 0 0,-1-1 1,0 1-1,1 0 0,-1 0 1,0 0-1,0 1 0,0-1 1,0 0-1,0 1 0,0 0 0,-1-1 1,1 1-1,0 0 0,-1 0 1,3 4-1,-3-5 5,-2 9 18,-1-1-13,1 3-2,1-8 0,-1 0-1,1 0 0,-1 1 0,0-1 1,0 0-1,0 0 0,0 0 0,-4 6 1,1-2 3,0 0 1,-1 0-1,-1 0 1,-9 13-1,3-7-4,1 2 20,0 0 0,-18 18 0,14-19-17,6-3 4,-5 1 82,13-12-108,-1 0 1,1 0-1,0 0 0,0 0 0,0 0 0,-1 0 0,1 0 1,0 0-1,0 0 0,1 1 0,-1-1 0,0 0 1,0 1-1,0 1 0,28-4-70,93-14 206,-101 13-98,2-2-398,41-15 269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04T13:29:21.56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6513,'0'0'4271,"12"8"-2991,9 8-1090,-1 0 0,-1 2-1,-1 0 1,0 1 0,-2 0 0,17 26 0,15 15-175,-47-59-36,0 1-1,1-1 0,-1 0 1,1 0-1,-1 0 0,1 0 1,0 0-1,-1 0 1,1 0-1,0 0 0,0-1 1,0 1-1,3 0 0,2 0-56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1:10.97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92 1 7618,'0'0'5078,"-8"2"-4821,3 1-251,0 0-1,0 0 0,0-1 0,0 0 0,0 0 0,-10 3 0,2-1 1,11-3-2,-21 8 74,23-8-80,0-1 0,0 0 1,0 0-1,0 0 1,0 0-1,0 0 0,0 0 1,0 0-1,0 0 0,0 0 1,0 0-1,0 0 1,0 0-1,0 0 0,0 0 1,0 0-1,0 0 1,1 0-1,-1 0 0,0 0 1,0 0-1,0 1 0,0-1 1,0 0-1,0 0 1,0 0-1,0 0 0,0 0 1,0 0-1,0 0 1,0 0-1,0 0 0,-1 0 1,1 0-1,4 0 1,-1 0 0,0 0 0,0 0 0,0 1 0,0-1 0,0 1 0,1 0 0,-1 0 1,0 0-1,4 2 0,-4-2 26,1 1 1,0-1 0,0 0 0,0 0 0,0 0 0,1-1-1,-1 1 1,0-1 0,0 0 0,0 0 0,0-1 0,8 0 0,30-4 63,-31 4 79,-5 1-224,-8 0-16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1:11.62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11 8842,'0'0'3550,"22"0"-3197,110-6-177,-49 2 929,-81 6-791,-2 0-147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1:14.86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229 0 5689,'0'0'3450,"-2"13"-3214,-12 34-433,-2 0-1,-33 63 0,-19 54 847,52-114-407,1-1 603,-33 71-1,48-134 2119,19-81-2813,-1 35-206,2 1 1,3 1-1,3 1 1,2 2-1,3 0 0,54-72 1,-75 110 224,-9 16-198,1 2-289,5 18 289,12 89 41,-13-65 14,9 103-51,-14-120 43,-1-1-1,-1 1 0,-7 40 1,7-64 42,2-1 332,10-13-238,42-80-76,-22 35-71,67-90-1,31 6-17,-128 140 6,5 13-339,-6-8 343,0 0-1,0 1 1,1-1-1,-1 0 1,1 0-1,0 0 1,0 0-1,2 6 1,-1-6-4,-1 0 0,0 0 0,0 0 1,0 0-1,0 0 0,-1 0 1,1 0-1,-2 6 0,2-6 5,-1 0 0,-1 1 1,1-1-1,-1 0 0,0 0 0,0 1 1,-2 4-1,2-5 6,0 1 0,0-1 0,0 1 0,0-1 0,1 1-1,-1-1 1,1 7 0,0-8-5,0 0 0,0 1 0,0-1-1,0 0 1,-1 0 0,0 0 0,0 1-1,0-1 1,0 0 0,-2 4 0,2-4-3,0 0 1,-1 0-1,1 0 1,0 1-1,1-1 1,-1 0-1,0 1 1,1-1-1,0 0 1,0 5-1,-3 7 0,-7 31-4,0 13 10,8-42-1,-8 76 101,9-82-96,-11 29 496,12-30-697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1:21.13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260 3 8418,'-2'-2'3798,"-51"62"-3462,1 4 185,39-46-498,11-17-10,1 1 0,0-1 0,0 0 0,0 0 0,0 1 0,0-1 0,0 1 0,0-1 1,1 0-1,-1 1 0,0 0 0,1-1 0,-1 1 0,1-1 0,0 1 0,-1 1 0,-1 5 91,-45 95 518,32-74-626,2 0-1,1 2 0,-11 42 1,19-57-13,1 0-1,0 0 1,1 0 0,1 0 0,0 0 0,1 0-1,1 1 1,1-1 0,3 19 0,-2-28 19,-1 0 0,1 0 1,0-1-1,1 1 0,0-1 1,0 0-1,0 0 0,1 0 1,-1 0-1,1-1 0,1 0 1,-1 0-1,1 0 0,0-1 1,0 1-1,0-1 0,1-1 1,-1 0-1,1 1 0,0-2 1,0 1-1,0-1 0,9 2 1,8 0 1362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1:22.30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339 1 8482,'0'0'3802,"-9"6"-3091,-92 101-678,42-42 59,13-17 196,-69 95 0,114-141-321,-6 16-314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1:23.19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7722,'0'0'5433,"8"12"-5417,39 63-16,-18-27 32,-19-33-20,-3-2 99,1-1 0,0 0 0,12 14 0,-7-11-74,15 29 478,-25-39-362,0 0-1,1 0 1,-1 0 0,1 0 0,5 5-1,-7-8-380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9T13:51:24.77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9002,'0'0'3735,"8"13"-3335,93 127-338,-93-130-52,-1 0 0,1 1 0,9 21 0,-9-16-6,24 48 27,-24-47-29,-5-12 7,0 1-1,0 0 1,-1 0-1,0 0 1,0 0-1,0 1 1,1 11-1,0-2 2,4 18 44,4 9-48,-9-35 6,-1 2 33,-1 7-9,1 45 37,0-58-71,-1-1 0,-1 0 0,1 1 0,0-1 0,-1 0 0,0 0 0,0 1 0,-2 4 0,2-5 1,0 0-1,0 0 0,0 0 0,1 0 1,-1 1-1,1-1 0,-1 0 1,1 6-1,-8 12 51,-13 25-42,-14 32 60,29-62-19,3-12-26,-9 12-6,-3 1-11,-24 32 76,32-39-75,0 0 0,0-1 0,-13 13 0,7-9-6,4-2 8,-3 3 96,10-12-143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38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995784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9216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9216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6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16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6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6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16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9217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17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217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178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17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180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717EE5-B2E8-4381-989C-D9C0885A01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9D6F7-12F5-4F93-A94B-5223A1F103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D2596-2834-4319-A604-AE8AB6595A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5D7CD-D093-417A-872A-5344EA9DB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84DC9-3F09-48ED-8549-8BE8060F9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D5F9E-0722-4EED-82DF-A22C41FAD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A879A-24B8-4113-A728-03EFE19DE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91655-5B50-4773-AA8F-A058356FC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02ABA-5E54-4E0A-BF6A-DDEBDC8D8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51B16-1C01-462A-83FD-FF68D1BB5F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EFDE1-91BC-41D8-8C95-5E6B1F49A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6C23B-F949-45D9-AEFF-AE6EE9E7E3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B91C8-4594-46A3-8176-453AE32D4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23D49-F7A7-4438-A99F-A99979E47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1B932-53A1-4A6F-A159-40FD08BC2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97566-E81B-4B5E-8434-672B086C9A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96177-494E-4103-8500-44422FF84E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6F8BE-A9F2-460D-92E9-3753F2D1E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EBE4E-2623-4DB3-8B68-DD95D9B80D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41F29-DE02-4A08-950F-D3F75EF03B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B892A-7C01-4E87-8484-6096B66C8B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3E60D-DEE3-482C-8722-9AE9683EA2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9113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1141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9114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11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11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115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115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115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1F5DE6B-B720-458E-9896-07664CA4DAF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B923B83B-4D8D-4AA0-B97E-DA5595E10C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64.png"/><Relationship Id="rId21" Type="http://schemas.openxmlformats.org/officeDocument/2006/relationships/image" Target="../media/image16.png"/><Relationship Id="rId159" Type="http://schemas.openxmlformats.org/officeDocument/2006/relationships/image" Target="../media/image85.png"/><Relationship Id="rId170" Type="http://schemas.openxmlformats.org/officeDocument/2006/relationships/customXml" Target="../ink/ink40.xml"/><Relationship Id="rId191" Type="http://schemas.openxmlformats.org/officeDocument/2006/relationships/image" Target="../media/image34.png"/><Relationship Id="rId205" Type="http://schemas.openxmlformats.org/officeDocument/2006/relationships/image" Target="../media/image41.png"/><Relationship Id="rId226" Type="http://schemas.openxmlformats.org/officeDocument/2006/relationships/customXml" Target="../ink/ink68.xml"/><Relationship Id="rId247" Type="http://schemas.openxmlformats.org/officeDocument/2006/relationships/image" Target="../media/image70.png"/><Relationship Id="rId268" Type="http://schemas.openxmlformats.org/officeDocument/2006/relationships/customXml" Target="../ink/ink89.xml"/><Relationship Id="rId11" Type="http://schemas.openxmlformats.org/officeDocument/2006/relationships/image" Target="../media/image11.png"/><Relationship Id="rId32" Type="http://schemas.openxmlformats.org/officeDocument/2006/relationships/customXml" Target="../ink/ink15.xml"/><Relationship Id="rId149" Type="http://schemas.openxmlformats.org/officeDocument/2006/relationships/image" Target="../media/image80.png"/><Relationship Id="rId5" Type="http://schemas.openxmlformats.org/officeDocument/2006/relationships/image" Target="../media/image8.png"/><Relationship Id="rId160" Type="http://schemas.openxmlformats.org/officeDocument/2006/relationships/customXml" Target="../ink/ink35.xml"/><Relationship Id="rId181" Type="http://schemas.openxmlformats.org/officeDocument/2006/relationships/image" Target="../media/image29.png"/><Relationship Id="rId216" Type="http://schemas.openxmlformats.org/officeDocument/2006/relationships/customXml" Target="../ink/ink63.xml"/><Relationship Id="rId237" Type="http://schemas.openxmlformats.org/officeDocument/2006/relationships/image" Target="../media/image57.png"/><Relationship Id="rId258" Type="http://schemas.openxmlformats.org/officeDocument/2006/relationships/customXml" Target="../ink/ink84.xml"/><Relationship Id="rId279" Type="http://schemas.openxmlformats.org/officeDocument/2006/relationships/image" Target="../media/image101.png"/><Relationship Id="rId22" Type="http://schemas.openxmlformats.org/officeDocument/2006/relationships/customXml" Target="../ink/ink10.xml"/><Relationship Id="rId118" Type="http://schemas.openxmlformats.org/officeDocument/2006/relationships/customXml" Target="../ink/ink23.xml"/><Relationship Id="rId150" Type="http://schemas.openxmlformats.org/officeDocument/2006/relationships/customXml" Target="../ink/ink30.xml"/><Relationship Id="rId171" Type="http://schemas.openxmlformats.org/officeDocument/2006/relationships/image" Target="../media/image91.png"/><Relationship Id="rId192" Type="http://schemas.openxmlformats.org/officeDocument/2006/relationships/customXml" Target="../ink/ink51.xml"/><Relationship Id="rId206" Type="http://schemas.openxmlformats.org/officeDocument/2006/relationships/customXml" Target="../ink/ink58.xml"/><Relationship Id="rId227" Type="http://schemas.openxmlformats.org/officeDocument/2006/relationships/image" Target="../media/image52.png"/><Relationship Id="rId248" Type="http://schemas.openxmlformats.org/officeDocument/2006/relationships/customXml" Target="../ink/ink79.xml"/><Relationship Id="rId269" Type="http://schemas.openxmlformats.org/officeDocument/2006/relationships/image" Target="../media/image96.png"/><Relationship Id="rId12" Type="http://schemas.openxmlformats.org/officeDocument/2006/relationships/customXml" Target="../ink/ink5.xml"/><Relationship Id="rId33" Type="http://schemas.openxmlformats.org/officeDocument/2006/relationships/image" Target="../media/image22.png"/><Relationship Id="rId280" Type="http://schemas.openxmlformats.org/officeDocument/2006/relationships/customXml" Target="../ink/ink95.xml"/><Relationship Id="rId161" Type="http://schemas.openxmlformats.org/officeDocument/2006/relationships/image" Target="../media/image86.png"/><Relationship Id="rId182" Type="http://schemas.openxmlformats.org/officeDocument/2006/relationships/customXml" Target="../ink/ink46.xml"/><Relationship Id="rId217" Type="http://schemas.openxmlformats.org/officeDocument/2006/relationships/image" Target="../media/image47.png"/><Relationship Id="rId6" Type="http://schemas.openxmlformats.org/officeDocument/2006/relationships/customXml" Target="../ink/ink2.xml"/><Relationship Id="rId238" Type="http://schemas.openxmlformats.org/officeDocument/2006/relationships/customXml" Target="../ink/ink74.xml"/><Relationship Id="rId259" Type="http://schemas.openxmlformats.org/officeDocument/2006/relationships/image" Target="../media/image76.png"/><Relationship Id="rId23" Type="http://schemas.openxmlformats.org/officeDocument/2006/relationships/image" Target="../media/image17.png"/><Relationship Id="rId119" Type="http://schemas.openxmlformats.org/officeDocument/2006/relationships/image" Target="../media/image65.png"/><Relationship Id="rId270" Type="http://schemas.openxmlformats.org/officeDocument/2006/relationships/customXml" Target="../ink/ink90.xml"/><Relationship Id="rId151" Type="http://schemas.openxmlformats.org/officeDocument/2006/relationships/image" Target="../media/image81.png"/><Relationship Id="rId172" Type="http://schemas.openxmlformats.org/officeDocument/2006/relationships/customXml" Target="../ink/ink41.xml"/><Relationship Id="rId193" Type="http://schemas.openxmlformats.org/officeDocument/2006/relationships/image" Target="../media/image35.png"/><Relationship Id="rId207" Type="http://schemas.openxmlformats.org/officeDocument/2006/relationships/image" Target="../media/image42.png"/><Relationship Id="rId228" Type="http://schemas.openxmlformats.org/officeDocument/2006/relationships/customXml" Target="../ink/ink69.xml"/><Relationship Id="rId249" Type="http://schemas.openxmlformats.org/officeDocument/2006/relationships/image" Target="../media/image71.png"/><Relationship Id="rId13" Type="http://schemas.openxmlformats.org/officeDocument/2006/relationships/image" Target="../media/image12.png"/><Relationship Id="rId109" Type="http://schemas.openxmlformats.org/officeDocument/2006/relationships/image" Target="../media/image60.png"/><Relationship Id="rId260" Type="http://schemas.openxmlformats.org/officeDocument/2006/relationships/customXml" Target="../ink/ink85.xml"/><Relationship Id="rId281" Type="http://schemas.openxmlformats.org/officeDocument/2006/relationships/image" Target="../media/image102.png"/><Relationship Id="rId34" Type="http://schemas.openxmlformats.org/officeDocument/2006/relationships/customXml" Target="../ink/ink16.xml"/><Relationship Id="rId120" Type="http://schemas.openxmlformats.org/officeDocument/2006/relationships/customXml" Target="../ink/ink24.xml"/><Relationship Id="rId146" Type="http://schemas.openxmlformats.org/officeDocument/2006/relationships/customXml" Target="../ink/ink28.xml"/><Relationship Id="rId167" Type="http://schemas.openxmlformats.org/officeDocument/2006/relationships/image" Target="../media/image89.png"/><Relationship Id="rId188" Type="http://schemas.openxmlformats.org/officeDocument/2006/relationships/customXml" Target="../ink/ink49.xml"/><Relationship Id="rId7" Type="http://schemas.openxmlformats.org/officeDocument/2006/relationships/image" Target="../media/image9.png"/><Relationship Id="rId162" Type="http://schemas.openxmlformats.org/officeDocument/2006/relationships/customXml" Target="../ink/ink36.xml"/><Relationship Id="rId183" Type="http://schemas.openxmlformats.org/officeDocument/2006/relationships/image" Target="../media/image30.png"/><Relationship Id="rId213" Type="http://schemas.openxmlformats.org/officeDocument/2006/relationships/image" Target="../media/image45.png"/><Relationship Id="rId218" Type="http://schemas.openxmlformats.org/officeDocument/2006/relationships/customXml" Target="../ink/ink64.xml"/><Relationship Id="rId234" Type="http://schemas.openxmlformats.org/officeDocument/2006/relationships/customXml" Target="../ink/ink72.xml"/><Relationship Id="rId239" Type="http://schemas.openxmlformats.org/officeDocument/2006/relationships/image" Target="../media/image58.png"/><Relationship Id="rId2" Type="http://schemas.openxmlformats.org/officeDocument/2006/relationships/image" Target="../media/image6.jpeg"/><Relationship Id="rId29" Type="http://schemas.openxmlformats.org/officeDocument/2006/relationships/image" Target="../media/image20.png"/><Relationship Id="rId250" Type="http://schemas.openxmlformats.org/officeDocument/2006/relationships/customXml" Target="../ink/ink80.xml"/><Relationship Id="rId255" Type="http://schemas.openxmlformats.org/officeDocument/2006/relationships/image" Target="../media/image74.png"/><Relationship Id="rId271" Type="http://schemas.openxmlformats.org/officeDocument/2006/relationships/image" Target="../media/image97.png"/><Relationship Id="rId276" Type="http://schemas.openxmlformats.org/officeDocument/2006/relationships/customXml" Target="../ink/ink93.xml"/><Relationship Id="rId24" Type="http://schemas.openxmlformats.org/officeDocument/2006/relationships/customXml" Target="../ink/ink11.xml"/><Relationship Id="rId110" Type="http://schemas.openxmlformats.org/officeDocument/2006/relationships/customXml" Target="../ink/ink19.xml"/><Relationship Id="rId115" Type="http://schemas.openxmlformats.org/officeDocument/2006/relationships/image" Target="../media/image63.png"/><Relationship Id="rId157" Type="http://schemas.openxmlformats.org/officeDocument/2006/relationships/image" Target="../media/image84.png"/><Relationship Id="rId178" Type="http://schemas.openxmlformats.org/officeDocument/2006/relationships/customXml" Target="../ink/ink44.xml"/><Relationship Id="rId152" Type="http://schemas.openxmlformats.org/officeDocument/2006/relationships/customXml" Target="../ink/ink31.xml"/><Relationship Id="rId173" Type="http://schemas.openxmlformats.org/officeDocument/2006/relationships/image" Target="../media/image25.png"/><Relationship Id="rId194" Type="http://schemas.openxmlformats.org/officeDocument/2006/relationships/customXml" Target="../ink/ink52.xml"/><Relationship Id="rId199" Type="http://schemas.openxmlformats.org/officeDocument/2006/relationships/image" Target="../media/image38.png"/><Relationship Id="rId203" Type="http://schemas.openxmlformats.org/officeDocument/2006/relationships/image" Target="../media/image40.png"/><Relationship Id="rId208" Type="http://schemas.openxmlformats.org/officeDocument/2006/relationships/customXml" Target="../ink/ink59.xml"/><Relationship Id="rId229" Type="http://schemas.openxmlformats.org/officeDocument/2006/relationships/image" Target="../media/image53.png"/><Relationship Id="rId19" Type="http://schemas.openxmlformats.org/officeDocument/2006/relationships/image" Target="../media/image15.png"/><Relationship Id="rId224" Type="http://schemas.openxmlformats.org/officeDocument/2006/relationships/customXml" Target="../ink/ink67.xml"/><Relationship Id="rId240" Type="http://schemas.openxmlformats.org/officeDocument/2006/relationships/customXml" Target="../ink/ink75.xml"/><Relationship Id="rId245" Type="http://schemas.openxmlformats.org/officeDocument/2006/relationships/image" Target="../media/image69.png"/><Relationship Id="rId261" Type="http://schemas.openxmlformats.org/officeDocument/2006/relationships/image" Target="../media/image92.png"/><Relationship Id="rId266" Type="http://schemas.openxmlformats.org/officeDocument/2006/relationships/customXml" Target="../ink/ink88.xml"/><Relationship Id="rId14" Type="http://schemas.openxmlformats.org/officeDocument/2006/relationships/customXml" Target="../ink/ink6.xml"/><Relationship Id="rId30" Type="http://schemas.openxmlformats.org/officeDocument/2006/relationships/customXml" Target="../ink/ink14.xml"/><Relationship Id="rId35" Type="http://schemas.openxmlformats.org/officeDocument/2006/relationships/image" Target="../media/image23.png"/><Relationship Id="rId147" Type="http://schemas.openxmlformats.org/officeDocument/2006/relationships/image" Target="../media/image79.png"/><Relationship Id="rId168" Type="http://schemas.openxmlformats.org/officeDocument/2006/relationships/customXml" Target="../ink/ink39.xml"/><Relationship Id="rId282" Type="http://schemas.openxmlformats.org/officeDocument/2006/relationships/customXml" Target="../ink/ink96.xml"/><Relationship Id="rId8" Type="http://schemas.openxmlformats.org/officeDocument/2006/relationships/customXml" Target="../ink/ink3.xml"/><Relationship Id="rId121" Type="http://schemas.openxmlformats.org/officeDocument/2006/relationships/image" Target="../media/image66.png"/><Relationship Id="rId163" Type="http://schemas.openxmlformats.org/officeDocument/2006/relationships/image" Target="../media/image87.png"/><Relationship Id="rId184" Type="http://schemas.openxmlformats.org/officeDocument/2006/relationships/customXml" Target="../ink/ink47.xml"/><Relationship Id="rId189" Type="http://schemas.openxmlformats.org/officeDocument/2006/relationships/image" Target="../media/image33.png"/><Relationship Id="rId219" Type="http://schemas.openxmlformats.org/officeDocument/2006/relationships/image" Target="../media/image48.png"/><Relationship Id="rId3" Type="http://schemas.openxmlformats.org/officeDocument/2006/relationships/image" Target="../media/image7.jpeg"/><Relationship Id="rId214" Type="http://schemas.openxmlformats.org/officeDocument/2006/relationships/customXml" Target="../ink/ink62.xml"/><Relationship Id="rId230" Type="http://schemas.openxmlformats.org/officeDocument/2006/relationships/customXml" Target="../ink/ink70.xml"/><Relationship Id="rId235" Type="http://schemas.openxmlformats.org/officeDocument/2006/relationships/image" Target="../media/image56.png"/><Relationship Id="rId251" Type="http://schemas.openxmlformats.org/officeDocument/2006/relationships/image" Target="../media/image72.png"/><Relationship Id="rId256" Type="http://schemas.openxmlformats.org/officeDocument/2006/relationships/customXml" Target="../ink/ink83.xml"/><Relationship Id="rId277" Type="http://schemas.openxmlformats.org/officeDocument/2006/relationships/image" Target="../media/image100.png"/><Relationship Id="rId25" Type="http://schemas.openxmlformats.org/officeDocument/2006/relationships/image" Target="../media/image18.png"/><Relationship Id="rId116" Type="http://schemas.openxmlformats.org/officeDocument/2006/relationships/customXml" Target="../ink/ink22.xml"/><Relationship Id="rId158" Type="http://schemas.openxmlformats.org/officeDocument/2006/relationships/customXml" Target="../ink/ink34.xml"/><Relationship Id="rId272" Type="http://schemas.openxmlformats.org/officeDocument/2006/relationships/customXml" Target="../ink/ink91.xml"/><Relationship Id="rId20" Type="http://schemas.openxmlformats.org/officeDocument/2006/relationships/customXml" Target="../ink/ink9.xml"/><Relationship Id="rId111" Type="http://schemas.openxmlformats.org/officeDocument/2006/relationships/image" Target="../media/image61.png"/><Relationship Id="rId153" Type="http://schemas.openxmlformats.org/officeDocument/2006/relationships/image" Target="../media/image82.png"/><Relationship Id="rId174" Type="http://schemas.openxmlformats.org/officeDocument/2006/relationships/customXml" Target="../ink/ink42.xml"/><Relationship Id="rId179" Type="http://schemas.openxmlformats.org/officeDocument/2006/relationships/image" Target="../media/image28.png"/><Relationship Id="rId195" Type="http://schemas.openxmlformats.org/officeDocument/2006/relationships/image" Target="../media/image36.png"/><Relationship Id="rId209" Type="http://schemas.openxmlformats.org/officeDocument/2006/relationships/image" Target="../media/image43.png"/><Relationship Id="rId190" Type="http://schemas.openxmlformats.org/officeDocument/2006/relationships/customXml" Target="../ink/ink50.xml"/><Relationship Id="rId204" Type="http://schemas.openxmlformats.org/officeDocument/2006/relationships/customXml" Target="../ink/ink57.xml"/><Relationship Id="rId220" Type="http://schemas.openxmlformats.org/officeDocument/2006/relationships/customXml" Target="../ink/ink65.xml"/><Relationship Id="rId225" Type="http://schemas.openxmlformats.org/officeDocument/2006/relationships/image" Target="../media/image51.png"/><Relationship Id="rId241" Type="http://schemas.openxmlformats.org/officeDocument/2006/relationships/image" Target="../media/image59.png"/><Relationship Id="rId246" Type="http://schemas.openxmlformats.org/officeDocument/2006/relationships/customXml" Target="../ink/ink78.xml"/><Relationship Id="rId267" Type="http://schemas.openxmlformats.org/officeDocument/2006/relationships/image" Target="../media/image95.png"/><Relationship Id="rId15" Type="http://schemas.openxmlformats.org/officeDocument/2006/relationships/image" Target="../media/image13.png"/><Relationship Id="rId36" Type="http://schemas.openxmlformats.org/officeDocument/2006/relationships/customXml" Target="../ink/ink17.xml"/><Relationship Id="rId262" Type="http://schemas.openxmlformats.org/officeDocument/2006/relationships/customXml" Target="../ink/ink86.xml"/><Relationship Id="rId283" Type="http://schemas.openxmlformats.org/officeDocument/2006/relationships/image" Target="../media/image103.png"/><Relationship Id="rId10" Type="http://schemas.openxmlformats.org/officeDocument/2006/relationships/customXml" Target="../ink/ink4.xml"/><Relationship Id="rId31" Type="http://schemas.openxmlformats.org/officeDocument/2006/relationships/image" Target="../media/image21.png"/><Relationship Id="rId122" Type="http://schemas.openxmlformats.org/officeDocument/2006/relationships/customXml" Target="../ink/ink25.xml"/><Relationship Id="rId143" Type="http://schemas.openxmlformats.org/officeDocument/2006/relationships/image" Target="../media/image77.png"/><Relationship Id="rId148" Type="http://schemas.openxmlformats.org/officeDocument/2006/relationships/customXml" Target="../ink/ink29.xml"/><Relationship Id="rId164" Type="http://schemas.openxmlformats.org/officeDocument/2006/relationships/customXml" Target="../ink/ink37.xml"/><Relationship Id="rId169" Type="http://schemas.openxmlformats.org/officeDocument/2006/relationships/image" Target="../media/image90.png"/><Relationship Id="rId185" Type="http://schemas.openxmlformats.org/officeDocument/2006/relationships/image" Target="../media/image31.png"/><Relationship Id="rId4" Type="http://schemas.openxmlformats.org/officeDocument/2006/relationships/customXml" Target="../ink/ink1.xml"/><Relationship Id="rId9" Type="http://schemas.openxmlformats.org/officeDocument/2006/relationships/image" Target="../media/image10.png"/><Relationship Id="rId180" Type="http://schemas.openxmlformats.org/officeDocument/2006/relationships/customXml" Target="../ink/ink45.xml"/><Relationship Id="rId210" Type="http://schemas.openxmlformats.org/officeDocument/2006/relationships/customXml" Target="../ink/ink60.xml"/><Relationship Id="rId215" Type="http://schemas.openxmlformats.org/officeDocument/2006/relationships/image" Target="../media/image46.png"/><Relationship Id="rId236" Type="http://schemas.openxmlformats.org/officeDocument/2006/relationships/customXml" Target="../ink/ink73.xml"/><Relationship Id="rId257" Type="http://schemas.openxmlformats.org/officeDocument/2006/relationships/image" Target="../media/image75.png"/><Relationship Id="rId278" Type="http://schemas.openxmlformats.org/officeDocument/2006/relationships/customXml" Target="../ink/ink94.xml"/><Relationship Id="rId26" Type="http://schemas.openxmlformats.org/officeDocument/2006/relationships/customXml" Target="../ink/ink12.xml"/><Relationship Id="rId231" Type="http://schemas.openxmlformats.org/officeDocument/2006/relationships/image" Target="../media/image54.png"/><Relationship Id="rId252" Type="http://schemas.openxmlformats.org/officeDocument/2006/relationships/customXml" Target="../ink/ink81.xml"/><Relationship Id="rId273" Type="http://schemas.openxmlformats.org/officeDocument/2006/relationships/image" Target="../media/image98.png"/><Relationship Id="rId112" Type="http://schemas.openxmlformats.org/officeDocument/2006/relationships/customXml" Target="../ink/ink20.xml"/><Relationship Id="rId154" Type="http://schemas.openxmlformats.org/officeDocument/2006/relationships/customXml" Target="../ink/ink32.xml"/><Relationship Id="rId175" Type="http://schemas.openxmlformats.org/officeDocument/2006/relationships/image" Target="../media/image26.png"/><Relationship Id="rId196" Type="http://schemas.openxmlformats.org/officeDocument/2006/relationships/customXml" Target="../ink/ink53.xml"/><Relationship Id="rId200" Type="http://schemas.openxmlformats.org/officeDocument/2006/relationships/customXml" Target="../ink/ink55.xml"/><Relationship Id="rId16" Type="http://schemas.openxmlformats.org/officeDocument/2006/relationships/customXml" Target="../ink/ink7.xml"/><Relationship Id="rId221" Type="http://schemas.openxmlformats.org/officeDocument/2006/relationships/image" Target="../media/image49.png"/><Relationship Id="rId242" Type="http://schemas.openxmlformats.org/officeDocument/2006/relationships/customXml" Target="../ink/ink76.xml"/><Relationship Id="rId263" Type="http://schemas.openxmlformats.org/officeDocument/2006/relationships/image" Target="../media/image93.png"/><Relationship Id="rId37" Type="http://schemas.openxmlformats.org/officeDocument/2006/relationships/image" Target="../media/image24.png"/><Relationship Id="rId123" Type="http://schemas.openxmlformats.org/officeDocument/2006/relationships/image" Target="../media/image67.png"/><Relationship Id="rId144" Type="http://schemas.openxmlformats.org/officeDocument/2006/relationships/customXml" Target="../ink/ink27.xml"/><Relationship Id="rId165" Type="http://schemas.openxmlformats.org/officeDocument/2006/relationships/image" Target="../media/image88.png"/><Relationship Id="rId186" Type="http://schemas.openxmlformats.org/officeDocument/2006/relationships/customXml" Target="../ink/ink48.xml"/><Relationship Id="rId211" Type="http://schemas.openxmlformats.org/officeDocument/2006/relationships/image" Target="../media/image44.png"/><Relationship Id="rId232" Type="http://schemas.openxmlformats.org/officeDocument/2006/relationships/customXml" Target="../ink/ink71.xml"/><Relationship Id="rId253" Type="http://schemas.openxmlformats.org/officeDocument/2006/relationships/image" Target="../media/image73.png"/><Relationship Id="rId274" Type="http://schemas.openxmlformats.org/officeDocument/2006/relationships/customXml" Target="../ink/ink92.xml"/><Relationship Id="rId27" Type="http://schemas.openxmlformats.org/officeDocument/2006/relationships/image" Target="../media/image19.png"/><Relationship Id="rId113" Type="http://schemas.openxmlformats.org/officeDocument/2006/relationships/image" Target="../media/image62.png"/><Relationship Id="rId155" Type="http://schemas.openxmlformats.org/officeDocument/2006/relationships/image" Target="../media/image83.png"/><Relationship Id="rId176" Type="http://schemas.openxmlformats.org/officeDocument/2006/relationships/customXml" Target="../ink/ink43.xml"/><Relationship Id="rId197" Type="http://schemas.openxmlformats.org/officeDocument/2006/relationships/image" Target="../media/image37.png"/><Relationship Id="rId201" Type="http://schemas.openxmlformats.org/officeDocument/2006/relationships/image" Target="../media/image39.png"/><Relationship Id="rId222" Type="http://schemas.openxmlformats.org/officeDocument/2006/relationships/customXml" Target="../ink/ink66.xml"/><Relationship Id="rId243" Type="http://schemas.openxmlformats.org/officeDocument/2006/relationships/image" Target="../media/image68.png"/><Relationship Id="rId264" Type="http://schemas.openxmlformats.org/officeDocument/2006/relationships/customXml" Target="../ink/ink87.xml"/><Relationship Id="rId17" Type="http://schemas.openxmlformats.org/officeDocument/2006/relationships/image" Target="../media/image14.png"/><Relationship Id="rId38" Type="http://schemas.openxmlformats.org/officeDocument/2006/relationships/customXml" Target="../ink/ink18.xml"/><Relationship Id="rId124" Type="http://schemas.openxmlformats.org/officeDocument/2006/relationships/customXml" Target="../ink/ink26.xml"/><Relationship Id="rId145" Type="http://schemas.openxmlformats.org/officeDocument/2006/relationships/image" Target="../media/image78.png"/><Relationship Id="rId166" Type="http://schemas.openxmlformats.org/officeDocument/2006/relationships/customXml" Target="../ink/ink38.xml"/><Relationship Id="rId187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212" Type="http://schemas.openxmlformats.org/officeDocument/2006/relationships/customXml" Target="../ink/ink61.xml"/><Relationship Id="rId233" Type="http://schemas.openxmlformats.org/officeDocument/2006/relationships/image" Target="../media/image55.png"/><Relationship Id="rId254" Type="http://schemas.openxmlformats.org/officeDocument/2006/relationships/customXml" Target="../ink/ink82.xml"/><Relationship Id="rId28" Type="http://schemas.openxmlformats.org/officeDocument/2006/relationships/customXml" Target="../ink/ink13.xml"/><Relationship Id="rId114" Type="http://schemas.openxmlformats.org/officeDocument/2006/relationships/customXml" Target="../ink/ink21.xml"/><Relationship Id="rId275" Type="http://schemas.openxmlformats.org/officeDocument/2006/relationships/image" Target="../media/image99.png"/><Relationship Id="rId156" Type="http://schemas.openxmlformats.org/officeDocument/2006/relationships/customXml" Target="../ink/ink33.xml"/><Relationship Id="rId177" Type="http://schemas.openxmlformats.org/officeDocument/2006/relationships/image" Target="../media/image27.png"/><Relationship Id="rId198" Type="http://schemas.openxmlformats.org/officeDocument/2006/relationships/customXml" Target="../ink/ink54.xml"/><Relationship Id="rId202" Type="http://schemas.openxmlformats.org/officeDocument/2006/relationships/customXml" Target="../ink/ink56.xml"/><Relationship Id="rId223" Type="http://schemas.openxmlformats.org/officeDocument/2006/relationships/image" Target="../media/image50.png"/><Relationship Id="rId244" Type="http://schemas.openxmlformats.org/officeDocument/2006/relationships/customXml" Target="../ink/ink77.xml"/><Relationship Id="rId18" Type="http://schemas.openxmlformats.org/officeDocument/2006/relationships/customXml" Target="../ink/ink8.xml"/><Relationship Id="rId265" Type="http://schemas.openxmlformats.org/officeDocument/2006/relationships/image" Target="../media/image9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jpeg"/><Relationship Id="rId2" Type="http://schemas.openxmlformats.org/officeDocument/2006/relationships/image" Target="../media/image10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jpeg"/><Relationship Id="rId2" Type="http://schemas.openxmlformats.org/officeDocument/2006/relationships/image" Target="../media/image10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dirty="0"/>
              <a:t>Chapter 12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Deflection of Beams and Shafts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deflection diagram of the longitudinal axis that passes through the </a:t>
            </a:r>
            <a:r>
              <a:rPr lang="en-US" dirty="0" err="1"/>
              <a:t>centroid</a:t>
            </a:r>
            <a:r>
              <a:rPr lang="en-US" dirty="0"/>
              <a:t> of each cross-sectional area of the beam is called the elastic curve</a:t>
            </a:r>
          </a:p>
          <a:p>
            <a:r>
              <a:rPr lang="en-US" dirty="0"/>
              <a:t>In order to sketch the elastic curve it is necessary to know how the slope or displacement is restricted at various types of supports</a:t>
            </a:r>
          </a:p>
          <a:p>
            <a:r>
              <a:rPr lang="en-US" dirty="0"/>
              <a:t>Can use the beam moment diagram to determine if beam is concave upward  (positive moment) or  concave downward (negative moment)</a:t>
            </a:r>
          </a:p>
        </p:txBody>
      </p:sp>
      <p:pic>
        <p:nvPicPr>
          <p:cNvPr id="4" name="Picture 3" descr="12-04.jpg"/>
          <p:cNvPicPr>
            <a:picLocks noChangeAspect="1"/>
          </p:cNvPicPr>
          <p:nvPr/>
        </p:nvPicPr>
        <p:blipFill>
          <a:blip r:embed="rId2" cstate="print"/>
          <a:srcRect l="15432" r="15123" b="12037"/>
          <a:stretch>
            <a:fillRect/>
          </a:stretch>
        </p:blipFill>
        <p:spPr>
          <a:xfrm>
            <a:off x="5029200" y="3733800"/>
            <a:ext cx="3429000" cy="2895600"/>
          </a:xfrm>
          <a:prstGeom prst="rect">
            <a:avLst/>
          </a:prstGeom>
        </p:spPr>
      </p:pic>
      <p:pic>
        <p:nvPicPr>
          <p:cNvPr id="5" name="Picture 4" descr="12-03.jpg"/>
          <p:cNvPicPr>
            <a:picLocks noChangeAspect="1"/>
          </p:cNvPicPr>
          <p:nvPr/>
        </p:nvPicPr>
        <p:blipFill>
          <a:blip r:embed="rId3" cstate="print"/>
          <a:srcRect l="18519" r="19753" b="12037"/>
          <a:stretch>
            <a:fillRect/>
          </a:stretch>
        </p:blipFill>
        <p:spPr>
          <a:xfrm>
            <a:off x="1600200" y="3733800"/>
            <a:ext cx="3048000" cy="28956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Parameters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v, x, and "localized" y axes</a:t>
            </a:r>
          </a:p>
          <a:p>
            <a:r>
              <a:rPr lang="en-US" dirty="0"/>
              <a:t>Differential element having an </a:t>
            </a:r>
            <a:r>
              <a:rPr lang="en-US" dirty="0" err="1"/>
              <a:t>undeformed</a:t>
            </a:r>
            <a:r>
              <a:rPr lang="en-US" dirty="0"/>
              <a:t> width </a:t>
            </a:r>
            <a:r>
              <a:rPr lang="en-US" dirty="0" err="1"/>
              <a:t>dx</a:t>
            </a:r>
            <a:r>
              <a:rPr lang="en-US" dirty="0"/>
              <a:t> and </a:t>
            </a:r>
            <a:r>
              <a:rPr lang="en-US" dirty="0" err="1"/>
              <a:t>ds</a:t>
            </a:r>
            <a:r>
              <a:rPr lang="en-US" dirty="0"/>
              <a:t> at a distance y from the neutral surface</a:t>
            </a:r>
          </a:p>
        </p:txBody>
      </p:sp>
      <p:pic>
        <p:nvPicPr>
          <p:cNvPr id="8" name="Picture 7" descr="12-05B1.jpg"/>
          <p:cNvPicPr>
            <a:picLocks noChangeAspect="1"/>
          </p:cNvPicPr>
          <p:nvPr/>
        </p:nvPicPr>
        <p:blipFill>
          <a:blip r:embed="rId2"/>
          <a:srcRect l="29630" r="29629" b="22222"/>
          <a:stretch>
            <a:fillRect/>
          </a:stretch>
        </p:blipFill>
        <p:spPr>
          <a:xfrm>
            <a:off x="5943600" y="2895600"/>
            <a:ext cx="2514600" cy="3200400"/>
          </a:xfrm>
          <a:prstGeom prst="rect">
            <a:avLst/>
          </a:prstGeom>
        </p:spPr>
      </p:pic>
      <p:pic>
        <p:nvPicPr>
          <p:cNvPr id="9" name="Picture 8" descr="12-05A.jpg"/>
          <p:cNvPicPr>
            <a:picLocks noChangeAspect="1"/>
          </p:cNvPicPr>
          <p:nvPr/>
        </p:nvPicPr>
        <p:blipFill>
          <a:blip r:embed="rId3" cstate="print"/>
          <a:srcRect t="5447" b="29194"/>
          <a:stretch>
            <a:fillRect/>
          </a:stretch>
        </p:blipFill>
        <p:spPr>
          <a:xfrm>
            <a:off x="1524000" y="2895600"/>
            <a:ext cx="4197096" cy="1828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Moment-Curvature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Relationship between internal moment, M, and radius of curvature, </a:t>
            </a:r>
            <a:r>
              <a:rPr lang="el-GR" dirty="0"/>
              <a:t>ρ</a:t>
            </a:r>
            <a:endParaRPr lang="en-US" dirty="0"/>
          </a:p>
        </p:txBody>
      </p:sp>
      <p:pic>
        <p:nvPicPr>
          <p:cNvPr id="4" name="Picture 3" descr="EquPg6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362200"/>
            <a:ext cx="4776826" cy="4056278"/>
          </a:xfrm>
          <a:prstGeom prst="rect">
            <a:avLst/>
          </a:prstGeom>
        </p:spPr>
      </p:pic>
      <p:pic>
        <p:nvPicPr>
          <p:cNvPr id="5" name="Picture 4" descr="12-05B1.jpg"/>
          <p:cNvPicPr>
            <a:picLocks noChangeAspect="1"/>
          </p:cNvPicPr>
          <p:nvPr/>
        </p:nvPicPr>
        <p:blipFill>
          <a:blip r:embed="rId3"/>
          <a:srcRect l="29630" r="29629" b="22222"/>
          <a:stretch>
            <a:fillRect/>
          </a:stretch>
        </p:blipFill>
        <p:spPr>
          <a:xfrm>
            <a:off x="1524000" y="2362200"/>
            <a:ext cx="2514600" cy="32004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Slope and Displacement by 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elastic curve for a beam can be expressed mathematically as v = f(x)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Recognizing that </a:t>
            </a:r>
            <a:r>
              <a:rPr lang="en-US" dirty="0" err="1"/>
              <a:t>dv</a:t>
            </a:r>
            <a:r>
              <a:rPr lang="en-US" dirty="0"/>
              <a:t>/</a:t>
            </a:r>
            <a:r>
              <a:rPr lang="en-US" dirty="0" err="1"/>
              <a:t>dx</a:t>
            </a:r>
            <a:r>
              <a:rPr lang="en-US" dirty="0"/>
              <a:t> will be very small, its square will be negligible compared to one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 descr="EquPg6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362200"/>
            <a:ext cx="4718304" cy="1953158"/>
          </a:xfrm>
          <a:prstGeom prst="rect">
            <a:avLst/>
          </a:prstGeom>
        </p:spPr>
      </p:pic>
      <p:pic>
        <p:nvPicPr>
          <p:cNvPr id="10" name="Picture 9" descr="EquPg612.jpg"/>
          <p:cNvPicPr>
            <a:picLocks noChangeAspect="1"/>
          </p:cNvPicPr>
          <p:nvPr/>
        </p:nvPicPr>
        <p:blipFill>
          <a:blip r:embed="rId3"/>
          <a:srcRect r="52194"/>
          <a:stretch>
            <a:fillRect/>
          </a:stretch>
        </p:blipFill>
        <p:spPr>
          <a:xfrm>
            <a:off x="3159251" y="5105399"/>
            <a:ext cx="1447802" cy="1543507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3CE00C37-5BDA-4E6C-97B7-2A2118EAAEC8}"/>
              </a:ext>
            </a:extLst>
          </p:cNvPr>
          <p:cNvGrpSpPr/>
          <p:nvPr/>
        </p:nvGrpSpPr>
        <p:grpSpPr>
          <a:xfrm>
            <a:off x="4676228" y="5200920"/>
            <a:ext cx="401040" cy="927360"/>
            <a:chOff x="4676228" y="5200920"/>
            <a:chExt cx="401040" cy="92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B01E0701-B568-4616-8F1D-7FDF9EAD3AD9}"/>
                    </a:ext>
                  </a:extLst>
                </p14:cNvPr>
                <p14:cNvContentPartPr/>
                <p14:nvPr/>
              </p14:nvContentPartPr>
              <p14:xfrm>
                <a:off x="4733828" y="5791320"/>
                <a:ext cx="74520" cy="896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B01E0701-B568-4616-8F1D-7FDF9EAD3AD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716188" y="5773680"/>
                  <a:ext cx="110160" cy="12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56636427-0C97-433E-BF33-87D7357A2C42}"/>
                    </a:ext>
                  </a:extLst>
                </p14:cNvPr>
                <p14:cNvContentPartPr/>
                <p14:nvPr/>
              </p14:nvContentPartPr>
              <p14:xfrm>
                <a:off x="4797908" y="5689800"/>
                <a:ext cx="64440" cy="1922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56636427-0C97-433E-BF33-87D7357A2C4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779908" y="5672160"/>
                  <a:ext cx="10008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0F15CCC-DF09-44D0-9281-983115D84DE6}"/>
                    </a:ext>
                  </a:extLst>
                </p14:cNvPr>
                <p14:cNvContentPartPr/>
                <p14:nvPr/>
              </p14:nvContentPartPr>
              <p14:xfrm>
                <a:off x="4875308" y="5724720"/>
                <a:ext cx="82440" cy="1490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0F15CCC-DF09-44D0-9281-983115D84DE6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857668" y="5707080"/>
                  <a:ext cx="118080" cy="18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F71AC6D3-8A10-45A2-A678-20119CD8CA41}"/>
                    </a:ext>
                  </a:extLst>
                </p14:cNvPr>
                <p14:cNvContentPartPr/>
                <p14:nvPr/>
              </p14:nvContentPartPr>
              <p14:xfrm>
                <a:off x="4938308" y="5728680"/>
                <a:ext cx="120960" cy="1386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F71AC6D3-8A10-45A2-A678-20119CD8CA4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920668" y="5710680"/>
                  <a:ext cx="15660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5AE0948E-AEA6-4AA3-841A-668C6F72C09C}"/>
                    </a:ext>
                  </a:extLst>
                </p14:cNvPr>
                <p14:cNvContentPartPr/>
                <p14:nvPr/>
              </p14:nvContentPartPr>
              <p14:xfrm>
                <a:off x="4691348" y="5888520"/>
                <a:ext cx="385920" cy="6948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5AE0948E-AEA6-4AA3-841A-668C6F72C09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673708" y="5870520"/>
                  <a:ext cx="421560" cy="10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619A73B4-08A8-4311-9639-73BDB3C737F0}"/>
                    </a:ext>
                  </a:extLst>
                </p14:cNvPr>
                <p14:cNvContentPartPr/>
                <p14:nvPr/>
              </p14:nvContentPartPr>
              <p14:xfrm>
                <a:off x="4749668" y="6027840"/>
                <a:ext cx="90720" cy="10044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619A73B4-08A8-4311-9639-73BDB3C737F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731668" y="6010200"/>
                  <a:ext cx="12636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520CD79C-8F51-4778-85FC-33BBE5016829}"/>
                    </a:ext>
                  </a:extLst>
                </p14:cNvPr>
                <p14:cNvContentPartPr/>
                <p14:nvPr/>
              </p14:nvContentPartPr>
              <p14:xfrm>
                <a:off x="4833908" y="5945760"/>
                <a:ext cx="49680" cy="1551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520CD79C-8F51-4778-85FC-33BBE501682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815908" y="5927760"/>
                  <a:ext cx="8532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2B0194DE-797D-45CD-924B-76BEF1A0515C}"/>
                    </a:ext>
                  </a:extLst>
                </p14:cNvPr>
                <p14:cNvContentPartPr/>
                <p14:nvPr/>
              </p14:nvContentPartPr>
              <p14:xfrm>
                <a:off x="4893668" y="6000840"/>
                <a:ext cx="87120" cy="871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2B0194DE-797D-45CD-924B-76BEF1A0515C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875668" y="5982840"/>
                  <a:ext cx="122760" cy="12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8ACBB3C9-8D15-4F0C-893A-BC8F24BDC214}"/>
                    </a:ext>
                  </a:extLst>
                </p14:cNvPr>
                <p14:cNvContentPartPr/>
                <p14:nvPr/>
              </p14:nvContentPartPr>
              <p14:xfrm>
                <a:off x="4909148" y="5997960"/>
                <a:ext cx="86040" cy="846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8ACBB3C9-8D15-4F0C-893A-BC8F24BDC214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891508" y="5980320"/>
                  <a:ext cx="12168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8E53B162-E300-4E9A-B40C-099EC0B8D9BC}"/>
                    </a:ext>
                  </a:extLst>
                </p14:cNvPr>
                <p14:cNvContentPartPr/>
                <p14:nvPr/>
              </p14:nvContentPartPr>
              <p14:xfrm>
                <a:off x="4699268" y="5285160"/>
                <a:ext cx="105120" cy="12600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8E53B162-E300-4E9A-B40C-099EC0B8D9B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681268" y="5267160"/>
                  <a:ext cx="14076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DD3B751D-3289-4C68-9B00-92CEB38EAD91}"/>
                    </a:ext>
                  </a:extLst>
                </p14:cNvPr>
                <p14:cNvContentPartPr/>
                <p14:nvPr/>
              </p14:nvContentPartPr>
              <p14:xfrm>
                <a:off x="4773428" y="5200920"/>
                <a:ext cx="87840" cy="1922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DD3B751D-3289-4C68-9B00-92CEB38EAD9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755788" y="5182920"/>
                  <a:ext cx="12348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61ABF059-F819-4F13-9DA7-6FBA95B31504}"/>
                    </a:ext>
                  </a:extLst>
                </p14:cNvPr>
                <p14:cNvContentPartPr/>
                <p14:nvPr/>
              </p14:nvContentPartPr>
              <p14:xfrm>
                <a:off x="4864148" y="5254560"/>
                <a:ext cx="112680" cy="1396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61ABF059-F819-4F13-9DA7-6FBA95B3150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846148" y="5236560"/>
                  <a:ext cx="14832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B9F6F19A-02CA-41DD-B981-1C203796B9E5}"/>
                    </a:ext>
                  </a:extLst>
                </p14:cNvPr>
                <p14:cNvContentPartPr/>
                <p14:nvPr/>
              </p14:nvContentPartPr>
              <p14:xfrm>
                <a:off x="4676228" y="5425560"/>
                <a:ext cx="283320" cy="4032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B9F6F19A-02CA-41DD-B981-1C203796B9E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658228" y="5407560"/>
                  <a:ext cx="31896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22598740-BBD3-4138-973A-C827CC80BBD8}"/>
                    </a:ext>
                  </a:extLst>
                </p14:cNvPr>
                <p14:cNvContentPartPr/>
                <p14:nvPr/>
              </p14:nvContentPartPr>
              <p14:xfrm>
                <a:off x="4690988" y="5541480"/>
                <a:ext cx="95400" cy="972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22598740-BBD3-4138-973A-C827CC80BBD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673348" y="5523480"/>
                  <a:ext cx="13104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C2E6D84E-09A2-46E8-AAE6-989C2F0DB931}"/>
                    </a:ext>
                  </a:extLst>
                </p14:cNvPr>
                <p14:cNvContentPartPr/>
                <p14:nvPr/>
              </p14:nvContentPartPr>
              <p14:xfrm>
                <a:off x="4759388" y="5472000"/>
                <a:ext cx="69120" cy="16236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C2E6D84E-09A2-46E8-AAE6-989C2F0DB931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741748" y="5454360"/>
                  <a:ext cx="10476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B8EF07CF-3D18-47C4-926D-3EABF54BA4ED}"/>
                    </a:ext>
                  </a:extLst>
                </p14:cNvPr>
                <p14:cNvContentPartPr/>
                <p14:nvPr/>
              </p14:nvContentPartPr>
              <p14:xfrm>
                <a:off x="4825988" y="5538600"/>
                <a:ext cx="61200" cy="7524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B8EF07CF-3D18-47C4-926D-3EABF54BA4E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808348" y="5520600"/>
                  <a:ext cx="96840" cy="11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1EB0899E-7F87-4759-B731-2949688C70AF}"/>
                    </a:ext>
                  </a:extLst>
                </p14:cNvPr>
                <p14:cNvContentPartPr/>
                <p14:nvPr/>
              </p14:nvContentPartPr>
              <p14:xfrm>
                <a:off x="4840748" y="5518440"/>
                <a:ext cx="72720" cy="8352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1EB0899E-7F87-4759-B731-2949688C70A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822748" y="5500440"/>
                  <a:ext cx="108360" cy="119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90" name="Ink 189">
                <a:extLst>
                  <a:ext uri="{FF2B5EF4-FFF2-40B4-BE49-F238E27FC236}">
                    <a16:creationId xmlns:a16="http://schemas.microsoft.com/office/drawing/2014/main" id="{4147BD5C-1A61-4BD8-A857-7BC73A535BE9}"/>
                  </a:ext>
                </a:extLst>
              </p14:cNvPr>
              <p14:cNvContentPartPr/>
              <p14:nvPr/>
            </p14:nvContentPartPr>
            <p14:xfrm>
              <a:off x="6892748" y="5379840"/>
              <a:ext cx="148320" cy="405720"/>
            </p14:xfrm>
          </p:contentPart>
        </mc:Choice>
        <mc:Fallback xmlns="">
          <p:pic>
            <p:nvPicPr>
              <p:cNvPr id="190" name="Ink 189">
                <a:extLst>
                  <a:ext uri="{FF2B5EF4-FFF2-40B4-BE49-F238E27FC236}">
                    <a16:creationId xmlns:a16="http://schemas.microsoft.com/office/drawing/2014/main" id="{4147BD5C-1A61-4BD8-A857-7BC73A535BE9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6874748" y="5361840"/>
                <a:ext cx="183960" cy="44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191" name="Ink 190">
                <a:extLst>
                  <a:ext uri="{FF2B5EF4-FFF2-40B4-BE49-F238E27FC236}">
                    <a16:creationId xmlns:a16="http://schemas.microsoft.com/office/drawing/2014/main" id="{08C2A5F0-FDC9-4D5A-861F-E445F11B12DB}"/>
                  </a:ext>
                </a:extLst>
              </p14:cNvPr>
              <p14:cNvContentPartPr/>
              <p14:nvPr/>
            </p14:nvContentPartPr>
            <p14:xfrm>
              <a:off x="7046108" y="5357520"/>
              <a:ext cx="254520" cy="454680"/>
            </p14:xfrm>
          </p:contentPart>
        </mc:Choice>
        <mc:Fallback xmlns="">
          <p:pic>
            <p:nvPicPr>
              <p:cNvPr id="191" name="Ink 190">
                <a:extLst>
                  <a:ext uri="{FF2B5EF4-FFF2-40B4-BE49-F238E27FC236}">
                    <a16:creationId xmlns:a16="http://schemas.microsoft.com/office/drawing/2014/main" id="{08C2A5F0-FDC9-4D5A-861F-E445F11B12DB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7028468" y="5339520"/>
                <a:ext cx="290160" cy="49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id="{756ECB6E-FA92-4C91-8C32-27B449B3355F}"/>
                  </a:ext>
                </a:extLst>
              </p14:cNvPr>
              <p14:cNvContentPartPr/>
              <p14:nvPr/>
            </p14:nvContentPartPr>
            <p14:xfrm>
              <a:off x="7303868" y="5465520"/>
              <a:ext cx="211680" cy="20124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756ECB6E-FA92-4C91-8C32-27B449B3355F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7286228" y="5447880"/>
                <a:ext cx="247320" cy="23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194" name="Ink 193">
                <a:extLst>
                  <a:ext uri="{FF2B5EF4-FFF2-40B4-BE49-F238E27FC236}">
                    <a16:creationId xmlns:a16="http://schemas.microsoft.com/office/drawing/2014/main" id="{93462369-38F0-47D8-B931-073C0FFE3162}"/>
                  </a:ext>
                </a:extLst>
              </p14:cNvPr>
              <p14:cNvContentPartPr/>
              <p14:nvPr/>
            </p14:nvContentPartPr>
            <p14:xfrm>
              <a:off x="7516268" y="5339520"/>
              <a:ext cx="145800" cy="451800"/>
            </p14:xfrm>
          </p:contentPart>
        </mc:Choice>
        <mc:Fallback xmlns="">
          <p:pic>
            <p:nvPicPr>
              <p:cNvPr id="194" name="Ink 193">
                <a:extLst>
                  <a:ext uri="{FF2B5EF4-FFF2-40B4-BE49-F238E27FC236}">
                    <a16:creationId xmlns:a16="http://schemas.microsoft.com/office/drawing/2014/main" id="{93462369-38F0-47D8-B931-073C0FFE3162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7498628" y="5321880"/>
                <a:ext cx="181440" cy="48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6">
            <p14:nvContentPartPr>
              <p14:cNvPr id="195" name="Ink 194">
                <a:extLst>
                  <a:ext uri="{FF2B5EF4-FFF2-40B4-BE49-F238E27FC236}">
                    <a16:creationId xmlns:a16="http://schemas.microsoft.com/office/drawing/2014/main" id="{41268F03-0C15-4305-A9A9-5789556EF4B5}"/>
                  </a:ext>
                </a:extLst>
              </p14:cNvPr>
              <p14:cNvContentPartPr/>
              <p14:nvPr/>
            </p14:nvContentPartPr>
            <p14:xfrm>
              <a:off x="7833788" y="5486040"/>
              <a:ext cx="44640" cy="147960"/>
            </p14:xfrm>
          </p:contentPart>
        </mc:Choice>
        <mc:Fallback xmlns="">
          <p:pic>
            <p:nvPicPr>
              <p:cNvPr id="195" name="Ink 194">
                <a:extLst>
                  <a:ext uri="{FF2B5EF4-FFF2-40B4-BE49-F238E27FC236}">
                    <a16:creationId xmlns:a16="http://schemas.microsoft.com/office/drawing/2014/main" id="{41268F03-0C15-4305-A9A9-5789556EF4B5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7816148" y="5468400"/>
                <a:ext cx="80280" cy="18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8">
            <p14:nvContentPartPr>
              <p14:cNvPr id="196" name="Ink 195">
                <a:extLst>
                  <a:ext uri="{FF2B5EF4-FFF2-40B4-BE49-F238E27FC236}">
                    <a16:creationId xmlns:a16="http://schemas.microsoft.com/office/drawing/2014/main" id="{AB77E16A-4EC8-4C15-A7B6-6169D3A7F794}"/>
                  </a:ext>
                </a:extLst>
              </p14:cNvPr>
              <p14:cNvContentPartPr/>
              <p14:nvPr/>
            </p14:nvContentPartPr>
            <p14:xfrm>
              <a:off x="7784468" y="5558400"/>
              <a:ext cx="105480" cy="16560"/>
            </p14:xfrm>
          </p:contentPart>
        </mc:Choice>
        <mc:Fallback xmlns="">
          <p:pic>
            <p:nvPicPr>
              <p:cNvPr id="196" name="Ink 195">
                <a:extLst>
                  <a:ext uri="{FF2B5EF4-FFF2-40B4-BE49-F238E27FC236}">
                    <a16:creationId xmlns:a16="http://schemas.microsoft.com/office/drawing/2014/main" id="{AB77E16A-4EC8-4C15-A7B6-6169D3A7F794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7766828" y="5540760"/>
                <a:ext cx="14112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0">
            <p14:nvContentPartPr>
              <p14:cNvPr id="198" name="Ink 197">
                <a:extLst>
                  <a:ext uri="{FF2B5EF4-FFF2-40B4-BE49-F238E27FC236}">
                    <a16:creationId xmlns:a16="http://schemas.microsoft.com/office/drawing/2014/main" id="{E4091E57-6334-4A9C-8466-8C331C4D1736}"/>
                  </a:ext>
                </a:extLst>
              </p14:cNvPr>
              <p14:cNvContentPartPr/>
              <p14:nvPr/>
            </p14:nvContentPartPr>
            <p14:xfrm>
              <a:off x="8031788" y="5464440"/>
              <a:ext cx="120600" cy="150480"/>
            </p14:xfrm>
          </p:contentPart>
        </mc:Choice>
        <mc:Fallback xmlns="">
          <p:pic>
            <p:nvPicPr>
              <p:cNvPr id="198" name="Ink 197">
                <a:extLst>
                  <a:ext uri="{FF2B5EF4-FFF2-40B4-BE49-F238E27FC236}">
                    <a16:creationId xmlns:a16="http://schemas.microsoft.com/office/drawing/2014/main" id="{E4091E57-6334-4A9C-8466-8C331C4D1736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8013788" y="5446440"/>
                <a:ext cx="156240" cy="18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200" name="Ink 199">
                <a:extLst>
                  <a:ext uri="{FF2B5EF4-FFF2-40B4-BE49-F238E27FC236}">
                    <a16:creationId xmlns:a16="http://schemas.microsoft.com/office/drawing/2014/main" id="{914A45FC-2744-4D11-B0B5-B0D2883E1A0F}"/>
                  </a:ext>
                </a:extLst>
              </p14:cNvPr>
              <p14:cNvContentPartPr/>
              <p14:nvPr/>
            </p14:nvContentPartPr>
            <p14:xfrm>
              <a:off x="8155628" y="5591160"/>
              <a:ext cx="35640" cy="72000"/>
            </p14:xfrm>
          </p:contentPart>
        </mc:Choice>
        <mc:Fallback xmlns="">
          <p:pic>
            <p:nvPicPr>
              <p:cNvPr id="200" name="Ink 199">
                <a:extLst>
                  <a:ext uri="{FF2B5EF4-FFF2-40B4-BE49-F238E27FC236}">
                    <a16:creationId xmlns:a16="http://schemas.microsoft.com/office/drawing/2014/main" id="{914A45FC-2744-4D11-B0B5-B0D2883E1A0F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8137628" y="5573520"/>
                <a:ext cx="71280" cy="10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4">
            <p14:nvContentPartPr>
              <p14:cNvPr id="258" name="Ink 257">
                <a:extLst>
                  <a:ext uri="{FF2B5EF4-FFF2-40B4-BE49-F238E27FC236}">
                    <a16:creationId xmlns:a16="http://schemas.microsoft.com/office/drawing/2014/main" id="{6C1B058D-9DC2-4C5A-8D88-CF7B536900CA}"/>
                  </a:ext>
                </a:extLst>
              </p14:cNvPr>
              <p14:cNvContentPartPr/>
              <p14:nvPr/>
            </p14:nvContentPartPr>
            <p14:xfrm>
              <a:off x="8620388" y="6096600"/>
              <a:ext cx="65160" cy="156960"/>
            </p14:xfrm>
          </p:contentPart>
        </mc:Choice>
        <mc:Fallback xmlns="">
          <p:pic>
            <p:nvPicPr>
              <p:cNvPr id="258" name="Ink 257">
                <a:extLst>
                  <a:ext uri="{FF2B5EF4-FFF2-40B4-BE49-F238E27FC236}">
                    <a16:creationId xmlns:a16="http://schemas.microsoft.com/office/drawing/2014/main" id="{6C1B058D-9DC2-4C5A-8D88-CF7B536900CA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8602388" y="6078600"/>
                <a:ext cx="10080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4">
            <p14:nvContentPartPr>
              <p14:cNvPr id="259" name="Ink 258">
                <a:extLst>
                  <a:ext uri="{FF2B5EF4-FFF2-40B4-BE49-F238E27FC236}">
                    <a16:creationId xmlns:a16="http://schemas.microsoft.com/office/drawing/2014/main" id="{AC4F20F8-ADFC-4DAF-9927-6189B92F1614}"/>
                  </a:ext>
                </a:extLst>
              </p14:cNvPr>
              <p14:cNvContentPartPr/>
              <p14:nvPr/>
            </p14:nvContentPartPr>
            <p14:xfrm>
              <a:off x="8584748" y="6167520"/>
              <a:ext cx="109440" cy="15120"/>
            </p14:xfrm>
          </p:contentPart>
        </mc:Choice>
        <mc:Fallback xmlns="">
          <p:pic>
            <p:nvPicPr>
              <p:cNvPr id="259" name="Ink 258">
                <a:extLst>
                  <a:ext uri="{FF2B5EF4-FFF2-40B4-BE49-F238E27FC236}">
                    <a16:creationId xmlns:a16="http://schemas.microsoft.com/office/drawing/2014/main" id="{AC4F20F8-ADFC-4DAF-9927-6189B92F1614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8567108" y="6149520"/>
                <a:ext cx="14508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6">
            <p14:nvContentPartPr>
              <p14:cNvPr id="260" name="Ink 259">
                <a:extLst>
                  <a:ext uri="{FF2B5EF4-FFF2-40B4-BE49-F238E27FC236}">
                    <a16:creationId xmlns:a16="http://schemas.microsoft.com/office/drawing/2014/main" id="{04A35232-C84C-499E-90F6-5BA70E3A0312}"/>
                  </a:ext>
                </a:extLst>
              </p14:cNvPr>
              <p14:cNvContentPartPr/>
              <p14:nvPr/>
            </p14:nvContentPartPr>
            <p14:xfrm>
              <a:off x="8790668" y="6079320"/>
              <a:ext cx="119520" cy="129600"/>
            </p14:xfrm>
          </p:contentPart>
        </mc:Choice>
        <mc:Fallback xmlns="">
          <p:pic>
            <p:nvPicPr>
              <p:cNvPr id="260" name="Ink 259">
                <a:extLst>
                  <a:ext uri="{FF2B5EF4-FFF2-40B4-BE49-F238E27FC236}">
                    <a16:creationId xmlns:a16="http://schemas.microsoft.com/office/drawing/2014/main" id="{04A35232-C84C-499E-90F6-5BA70E3A0312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8772668" y="6061320"/>
                <a:ext cx="15516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8">
            <p14:nvContentPartPr>
              <p14:cNvPr id="261" name="Ink 260">
                <a:extLst>
                  <a:ext uri="{FF2B5EF4-FFF2-40B4-BE49-F238E27FC236}">
                    <a16:creationId xmlns:a16="http://schemas.microsoft.com/office/drawing/2014/main" id="{899ED230-616E-4B3B-B833-AEEAA5EE85A3}"/>
                  </a:ext>
                </a:extLst>
              </p14:cNvPr>
              <p14:cNvContentPartPr/>
              <p14:nvPr/>
            </p14:nvContentPartPr>
            <p14:xfrm>
              <a:off x="8866268" y="6189840"/>
              <a:ext cx="105120" cy="119520"/>
            </p14:xfrm>
          </p:contentPart>
        </mc:Choice>
        <mc:Fallback xmlns="">
          <p:pic>
            <p:nvPicPr>
              <p:cNvPr id="261" name="Ink 260">
                <a:extLst>
                  <a:ext uri="{FF2B5EF4-FFF2-40B4-BE49-F238E27FC236}">
                    <a16:creationId xmlns:a16="http://schemas.microsoft.com/office/drawing/2014/main" id="{899ED230-616E-4B3B-B833-AEEAA5EE85A3}"/>
                  </a:ext>
                </a:extLst>
              </p:cNvPr>
              <p:cNvPicPr/>
              <p:nvPr/>
            </p:nvPicPr>
            <p:blipFill>
              <a:blip r:embed="rId149"/>
              <a:stretch>
                <a:fillRect/>
              </a:stretch>
            </p:blipFill>
            <p:spPr>
              <a:xfrm>
                <a:off x="8848628" y="6171840"/>
                <a:ext cx="140760" cy="15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0">
            <p14:nvContentPartPr>
              <p14:cNvPr id="265" name="Ink 264">
                <a:extLst>
                  <a:ext uri="{FF2B5EF4-FFF2-40B4-BE49-F238E27FC236}">
                    <a16:creationId xmlns:a16="http://schemas.microsoft.com/office/drawing/2014/main" id="{0BCC1780-4F53-4B60-B131-4375F57CE939}"/>
                  </a:ext>
                </a:extLst>
              </p14:cNvPr>
              <p14:cNvContentPartPr/>
              <p14:nvPr/>
            </p14:nvContentPartPr>
            <p14:xfrm>
              <a:off x="6800948" y="5944320"/>
              <a:ext cx="287640" cy="564480"/>
            </p14:xfrm>
          </p:contentPart>
        </mc:Choice>
        <mc:Fallback xmlns="">
          <p:pic>
            <p:nvPicPr>
              <p:cNvPr id="265" name="Ink 264">
                <a:extLst>
                  <a:ext uri="{FF2B5EF4-FFF2-40B4-BE49-F238E27FC236}">
                    <a16:creationId xmlns:a16="http://schemas.microsoft.com/office/drawing/2014/main" id="{0BCC1780-4F53-4B60-B131-4375F57CE939}"/>
                  </a:ext>
                </a:extLst>
              </p:cNvPr>
              <p:cNvPicPr/>
              <p:nvPr/>
            </p:nvPicPr>
            <p:blipFill>
              <a:blip r:embed="rId151"/>
              <a:stretch>
                <a:fillRect/>
              </a:stretch>
            </p:blipFill>
            <p:spPr>
              <a:xfrm>
                <a:off x="6783308" y="5926680"/>
                <a:ext cx="323280" cy="600120"/>
              </a:xfrm>
              <a:prstGeom prst="rect">
                <a:avLst/>
              </a:prstGeom>
            </p:spPr>
          </p:pic>
        </mc:Fallback>
      </mc:AlternateContent>
      <p:grpSp>
        <p:nvGrpSpPr>
          <p:cNvPr id="300" name="Group 299">
            <a:extLst>
              <a:ext uri="{FF2B5EF4-FFF2-40B4-BE49-F238E27FC236}">
                <a16:creationId xmlns:a16="http://schemas.microsoft.com/office/drawing/2014/main" id="{51360CDE-13B4-4276-9FC1-07CE40D90D00}"/>
              </a:ext>
            </a:extLst>
          </p:cNvPr>
          <p:cNvGrpSpPr/>
          <p:nvPr/>
        </p:nvGrpSpPr>
        <p:grpSpPr>
          <a:xfrm>
            <a:off x="7138988" y="5946120"/>
            <a:ext cx="1280160" cy="418320"/>
            <a:chOff x="7138988" y="5946120"/>
            <a:chExt cx="1280160" cy="418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F8501054-BD28-42F4-8B00-6E5B3DB7AF46}"/>
                    </a:ext>
                  </a:extLst>
                </p14:cNvPr>
                <p14:cNvContentPartPr/>
                <p14:nvPr/>
              </p14:nvContentPartPr>
              <p14:xfrm>
                <a:off x="7773308" y="5984640"/>
                <a:ext cx="90720" cy="320760"/>
              </p14:xfrm>
            </p:contentPart>
          </mc:Choice>
          <mc:Fallback xmlns=""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F8501054-BD28-42F4-8B00-6E5B3DB7AF46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7755308" y="5967000"/>
                  <a:ext cx="126360" cy="35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E1D5D542-BFCF-4AF7-AB9B-16486F266216}"/>
                    </a:ext>
                  </a:extLst>
                </p14:cNvPr>
                <p14:cNvContentPartPr/>
                <p14:nvPr/>
              </p14:nvContentPartPr>
              <p14:xfrm>
                <a:off x="7959428" y="6114960"/>
                <a:ext cx="43560" cy="120960"/>
              </p14:xfrm>
            </p:contentPart>
          </mc:Choice>
          <mc:Fallback xmlns=""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E1D5D542-BFCF-4AF7-AB9B-16486F266216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7941788" y="6097320"/>
                  <a:ext cx="79200" cy="15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D275C99F-BEDB-4146-AF70-3542B75418DA}"/>
                    </a:ext>
                  </a:extLst>
                </p14:cNvPr>
                <p14:cNvContentPartPr/>
                <p14:nvPr/>
              </p14:nvContentPartPr>
              <p14:xfrm>
                <a:off x="7940348" y="6152760"/>
                <a:ext cx="72000" cy="22320"/>
              </p14:xfrm>
            </p:contentPart>
          </mc:Choice>
          <mc:Fallback xmlns=""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D275C99F-BEDB-4146-AF70-3542B75418DA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7922708" y="6135120"/>
                  <a:ext cx="10764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153BFAC2-FEED-40EC-9271-306EE674EEC2}"/>
                    </a:ext>
                  </a:extLst>
                </p14:cNvPr>
                <p14:cNvContentPartPr/>
                <p14:nvPr/>
              </p14:nvContentPartPr>
              <p14:xfrm>
                <a:off x="8114948" y="6100560"/>
                <a:ext cx="86760" cy="140760"/>
              </p14:xfrm>
            </p:contentPart>
          </mc:Choice>
          <mc:Fallback xmlns=""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153BFAC2-FEED-40EC-9271-306EE674EEC2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8096948" y="6082560"/>
                  <a:ext cx="12240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A2CCBA8C-1744-4EE0-8917-BF5966A03032}"/>
                    </a:ext>
                  </a:extLst>
                </p14:cNvPr>
                <p14:cNvContentPartPr/>
                <p14:nvPr/>
              </p14:nvContentPartPr>
              <p14:xfrm>
                <a:off x="8237348" y="6236640"/>
                <a:ext cx="34200" cy="56160"/>
              </p14:xfrm>
            </p:contentPart>
          </mc:Choice>
          <mc:Fallback xmlns=""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A2CCBA8C-1744-4EE0-8917-BF5966A03032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8219348" y="6218640"/>
                  <a:ext cx="69840" cy="9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10E18083-1690-48D1-98ED-C193DE7B1846}"/>
                    </a:ext>
                  </a:extLst>
                </p14:cNvPr>
                <p14:cNvContentPartPr/>
                <p14:nvPr/>
              </p14:nvContentPartPr>
              <p14:xfrm>
                <a:off x="7291628" y="6036480"/>
                <a:ext cx="145800" cy="269640"/>
              </p14:xfrm>
            </p:contentPart>
          </mc:Choice>
          <mc:Fallback xmlns=""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10E18083-1690-48D1-98ED-C193DE7B1846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7273628" y="6018480"/>
                  <a:ext cx="18144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49103D1E-6A6F-45AD-A2FF-0CBDA0FB50EE}"/>
                    </a:ext>
                  </a:extLst>
                </p14:cNvPr>
                <p14:cNvContentPartPr/>
                <p14:nvPr/>
              </p14:nvContentPartPr>
              <p14:xfrm>
                <a:off x="7394588" y="6017760"/>
                <a:ext cx="210960" cy="311040"/>
              </p14:xfrm>
            </p:contentPart>
          </mc:Choice>
          <mc:Fallback xmlns=""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49103D1E-6A6F-45AD-A2FF-0CBDA0FB50EE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376588" y="6000120"/>
                  <a:ext cx="24660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E276433D-E697-4170-B0AD-E3BBE12BEC3B}"/>
                    </a:ext>
                  </a:extLst>
                </p14:cNvPr>
                <p14:cNvContentPartPr/>
                <p14:nvPr/>
              </p14:nvContentPartPr>
              <p14:xfrm>
                <a:off x="7541468" y="6084000"/>
                <a:ext cx="209880" cy="202680"/>
              </p14:xfrm>
            </p:contentPart>
          </mc:Choice>
          <mc:Fallback xmlns=""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E276433D-E697-4170-B0AD-E3BBE12BEC3B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7523468" y="6066000"/>
                  <a:ext cx="24552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90B29829-7BC3-432D-BC48-1579DC191B52}"/>
                    </a:ext>
                  </a:extLst>
                </p14:cNvPr>
                <p14:cNvContentPartPr/>
                <p14:nvPr/>
              </p14:nvContentPartPr>
              <p14:xfrm>
                <a:off x="7138988" y="5946120"/>
                <a:ext cx="133560" cy="365040"/>
              </p14:xfrm>
            </p:contentPart>
          </mc:Choice>
          <mc:Fallback xmlns=""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90B29829-7BC3-432D-BC48-1579DC191B52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7121348" y="5928120"/>
                  <a:ext cx="169200" cy="40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51B6A03B-34B8-467D-A51B-58104FE2C625}"/>
                    </a:ext>
                  </a:extLst>
                </p14:cNvPr>
                <p14:cNvContentPartPr/>
                <p14:nvPr/>
              </p14:nvContentPartPr>
              <p14:xfrm>
                <a:off x="8305388" y="5974200"/>
                <a:ext cx="113760" cy="390240"/>
              </p14:xfrm>
            </p:contentPart>
          </mc:Choice>
          <mc:Fallback xmlns=""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51B6A03B-34B8-467D-A51B-58104FE2C625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8287388" y="5956200"/>
                  <a:ext cx="149400" cy="425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6BE18C18-42D2-E6CF-7437-64C0E6928BAD}"/>
              </a:ext>
            </a:extLst>
          </p:cNvPr>
          <p:cNvGrpSpPr/>
          <p:nvPr/>
        </p:nvGrpSpPr>
        <p:grpSpPr>
          <a:xfrm>
            <a:off x="5489262" y="5345754"/>
            <a:ext cx="1410480" cy="633240"/>
            <a:chOff x="5489262" y="5345754"/>
            <a:chExt cx="1410480" cy="633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4AFB315-A9BC-7723-813A-E9A0A35E1EAA}"/>
                    </a:ext>
                  </a:extLst>
                </p14:cNvPr>
                <p14:cNvContentPartPr/>
                <p14:nvPr/>
              </p14:nvContentPartPr>
              <p14:xfrm>
                <a:off x="5548302" y="5480034"/>
                <a:ext cx="128160" cy="1677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4AFB315-A9BC-7723-813A-E9A0A35E1EAA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5530302" y="5462034"/>
                  <a:ext cx="16380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D1B64B4-363E-7164-3B84-BD7997F221E1}"/>
                    </a:ext>
                  </a:extLst>
                </p14:cNvPr>
                <p14:cNvContentPartPr/>
                <p14:nvPr/>
              </p14:nvContentPartPr>
              <p14:xfrm>
                <a:off x="5631822" y="5374914"/>
                <a:ext cx="118440" cy="2350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D1B64B4-363E-7164-3B84-BD7997F221E1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5613822" y="5357274"/>
                  <a:ext cx="154080" cy="27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9AFAE9C5-0BA9-0C5B-BEB5-C13534E8474B}"/>
                    </a:ext>
                  </a:extLst>
                </p14:cNvPr>
                <p14:cNvContentPartPr/>
                <p14:nvPr/>
              </p14:nvContentPartPr>
              <p14:xfrm>
                <a:off x="5769702" y="5468874"/>
                <a:ext cx="108360" cy="1659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9AFAE9C5-0BA9-0C5B-BEB5-C13534E8474B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5751702" y="5451234"/>
                  <a:ext cx="14400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77730483-BBAD-F97B-77C8-8DF4F3B13A20}"/>
                    </a:ext>
                  </a:extLst>
                </p14:cNvPr>
                <p14:cNvContentPartPr/>
                <p14:nvPr/>
              </p14:nvContentPartPr>
              <p14:xfrm>
                <a:off x="5490342" y="5680914"/>
                <a:ext cx="385200" cy="5796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77730483-BBAD-F97B-77C8-8DF4F3B13A20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5472702" y="5663274"/>
                  <a:ext cx="42084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16BC688A-51EC-C61C-5E78-47EF337C6B66}"/>
                    </a:ext>
                  </a:extLst>
                </p14:cNvPr>
                <p14:cNvContentPartPr/>
                <p14:nvPr/>
              </p14:nvContentPartPr>
              <p14:xfrm>
                <a:off x="5489262" y="5846154"/>
                <a:ext cx="127800" cy="1328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16BC688A-51EC-C61C-5E78-47EF337C6B66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5471262" y="5828154"/>
                  <a:ext cx="16344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F6FC6EDB-F838-6D4D-8467-2AD535F13ABF}"/>
                    </a:ext>
                  </a:extLst>
                </p14:cNvPr>
                <p14:cNvContentPartPr/>
                <p14:nvPr/>
              </p14:nvContentPartPr>
              <p14:xfrm>
                <a:off x="5609142" y="5764794"/>
                <a:ext cx="51480" cy="19800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F6FC6EDB-F838-6D4D-8467-2AD535F13ABF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5591502" y="5747154"/>
                  <a:ext cx="8712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A42DA910-D919-C1BB-2C07-DD16992F382F}"/>
                    </a:ext>
                  </a:extLst>
                </p14:cNvPr>
                <p14:cNvContentPartPr/>
                <p14:nvPr/>
              </p14:nvContentPartPr>
              <p14:xfrm>
                <a:off x="5720742" y="5822754"/>
                <a:ext cx="124560" cy="1368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A42DA910-D919-C1BB-2C07-DD16992F382F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5702742" y="5805114"/>
                  <a:ext cx="16020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74993B31-2FF7-737F-E50E-2EA58CC74C57}"/>
                    </a:ext>
                  </a:extLst>
                </p14:cNvPr>
                <p14:cNvContentPartPr/>
                <p14:nvPr/>
              </p14:nvContentPartPr>
              <p14:xfrm>
                <a:off x="5728662" y="5838594"/>
                <a:ext cx="77760" cy="11484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74993B31-2FF7-737F-E50E-2EA58CC74C57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5711022" y="5820594"/>
                  <a:ext cx="11340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27727C65-6624-2689-F17C-82B4204E19F2}"/>
                    </a:ext>
                  </a:extLst>
                </p14:cNvPr>
                <p14:cNvContentPartPr/>
                <p14:nvPr/>
              </p14:nvContentPartPr>
              <p14:xfrm>
                <a:off x="6041142" y="5682354"/>
                <a:ext cx="48960" cy="1260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27727C65-6624-2689-F17C-82B4204E19F2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6023142" y="5664714"/>
                  <a:ext cx="846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2DAB7913-49E9-7A4B-1CA5-75C22A8BDE3C}"/>
                    </a:ext>
                  </a:extLst>
                </p14:cNvPr>
                <p14:cNvContentPartPr/>
                <p14:nvPr/>
              </p14:nvContentPartPr>
              <p14:xfrm>
                <a:off x="6040782" y="5611794"/>
                <a:ext cx="62280" cy="1008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2DAB7913-49E9-7A4B-1CA5-75C22A8BDE3C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6022782" y="5593794"/>
                  <a:ext cx="9792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87A160FC-05D3-816C-A7AC-EA92EB473FAC}"/>
                    </a:ext>
                  </a:extLst>
                </p14:cNvPr>
                <p14:cNvContentPartPr/>
                <p14:nvPr/>
              </p14:nvContentPartPr>
              <p14:xfrm>
                <a:off x="6459822" y="5380674"/>
                <a:ext cx="28800" cy="13680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87A160FC-05D3-816C-A7AC-EA92EB473FAC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6441822" y="5363034"/>
                  <a:ext cx="6444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3C360FC2-9A0D-2CD4-F259-703D4D85B015}"/>
                    </a:ext>
                  </a:extLst>
                </p14:cNvPr>
                <p14:cNvContentPartPr/>
                <p14:nvPr/>
              </p14:nvContentPartPr>
              <p14:xfrm>
                <a:off x="6284142" y="5586954"/>
                <a:ext cx="370440" cy="5112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3C360FC2-9A0D-2CD4-F259-703D4D85B015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6266142" y="5569314"/>
                  <a:ext cx="40608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543F48CA-7B76-DBE5-3F3F-7CA2483D9137}"/>
                    </a:ext>
                  </a:extLst>
                </p14:cNvPr>
                <p14:cNvContentPartPr/>
                <p14:nvPr/>
              </p14:nvContentPartPr>
              <p14:xfrm>
                <a:off x="6233742" y="5715834"/>
                <a:ext cx="124920" cy="21312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543F48CA-7B76-DBE5-3F3F-7CA2483D9137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6216102" y="5698194"/>
                  <a:ext cx="16056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6F77D4F3-AD90-C467-D195-C60F3CE85AAF}"/>
                    </a:ext>
                  </a:extLst>
                </p14:cNvPr>
                <p14:cNvContentPartPr/>
                <p14:nvPr/>
              </p14:nvContentPartPr>
              <p14:xfrm>
                <a:off x="6294222" y="5716554"/>
                <a:ext cx="123480" cy="2592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6F77D4F3-AD90-C467-D195-C60F3CE85AAF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6276582" y="5698914"/>
                  <a:ext cx="15912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78935461-EC0A-0AD8-2E90-15A1B250DCBD}"/>
                    </a:ext>
                  </a:extLst>
                </p14:cNvPr>
                <p14:cNvContentPartPr/>
                <p14:nvPr/>
              </p14:nvContentPartPr>
              <p14:xfrm>
                <a:off x="6285582" y="5794674"/>
                <a:ext cx="150480" cy="1800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78935461-EC0A-0AD8-2E90-15A1B250DCBD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6267582" y="5777034"/>
                  <a:ext cx="18612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A2391EBF-A9BB-2E0A-4B04-707EDF572022}"/>
                    </a:ext>
                  </a:extLst>
                </p14:cNvPr>
                <p14:cNvContentPartPr/>
                <p14:nvPr/>
              </p14:nvContentPartPr>
              <p14:xfrm>
                <a:off x="6489702" y="5715834"/>
                <a:ext cx="68040" cy="17388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A2391EBF-A9BB-2E0A-4B04-707EDF572022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6471702" y="5698194"/>
                  <a:ext cx="10368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645B09EF-306A-6BCF-8171-47DA17387E2F}"/>
                    </a:ext>
                  </a:extLst>
                </p14:cNvPr>
                <p14:cNvContentPartPr/>
                <p14:nvPr/>
              </p14:nvContentPartPr>
              <p14:xfrm>
                <a:off x="6495462" y="5711514"/>
                <a:ext cx="89280" cy="1512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645B09EF-306A-6BCF-8171-47DA17387E2F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6477462" y="5693874"/>
                  <a:ext cx="12492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9425076A-62B7-44DE-EAFC-2333FA228581}"/>
                    </a:ext>
                  </a:extLst>
                </p14:cNvPr>
                <p14:cNvContentPartPr/>
                <p14:nvPr/>
              </p14:nvContentPartPr>
              <p14:xfrm>
                <a:off x="6450822" y="5885754"/>
                <a:ext cx="102240" cy="2628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9425076A-62B7-44DE-EAFC-2333FA228581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6433182" y="5868114"/>
                  <a:ext cx="13788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2ABD5D40-FFE1-07C8-E04A-59E021F6C1B2}"/>
                    </a:ext>
                  </a:extLst>
                </p14:cNvPr>
                <p14:cNvContentPartPr/>
                <p14:nvPr/>
              </p14:nvContentPartPr>
              <p14:xfrm>
                <a:off x="6733062" y="5345754"/>
                <a:ext cx="166680" cy="56088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2ABD5D40-FFE1-07C8-E04A-59E021F6C1B2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6715062" y="5328114"/>
                  <a:ext cx="202320" cy="596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10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BDFFE0BB-5808-1BA0-0D3E-0F3CB585BDB2}"/>
                  </a:ext>
                </a:extLst>
              </p14:cNvPr>
              <p14:cNvContentPartPr/>
              <p14:nvPr/>
            </p14:nvContentPartPr>
            <p14:xfrm>
              <a:off x="8209782" y="5281314"/>
              <a:ext cx="183960" cy="59364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BDFFE0BB-5808-1BA0-0D3E-0F3CB585BDB2}"/>
                  </a:ext>
                </a:extLst>
              </p:cNvPr>
              <p:cNvPicPr/>
              <p:nvPr/>
            </p:nvPicPr>
            <p:blipFill>
              <a:blip r:embed="rId211"/>
              <a:stretch>
                <a:fillRect/>
              </a:stretch>
            </p:blipFill>
            <p:spPr>
              <a:xfrm>
                <a:off x="8191782" y="5263674"/>
                <a:ext cx="219600" cy="629280"/>
              </a:xfrm>
              <a:prstGeom prst="rect">
                <a:avLst/>
              </a:prstGeom>
            </p:spPr>
          </p:pic>
        </mc:Fallback>
      </mc:AlternateContent>
      <p:grpSp>
        <p:nvGrpSpPr>
          <p:cNvPr id="97" name="Group 96">
            <a:extLst>
              <a:ext uri="{FF2B5EF4-FFF2-40B4-BE49-F238E27FC236}">
                <a16:creationId xmlns:a16="http://schemas.microsoft.com/office/drawing/2014/main" id="{3EB3B714-0ED5-B4CB-9E8B-69268ED535B2}"/>
              </a:ext>
            </a:extLst>
          </p:cNvPr>
          <p:cNvGrpSpPr/>
          <p:nvPr/>
        </p:nvGrpSpPr>
        <p:grpSpPr>
          <a:xfrm>
            <a:off x="5695182" y="6102114"/>
            <a:ext cx="769320" cy="486000"/>
            <a:chOff x="5695182" y="6102114"/>
            <a:chExt cx="769320" cy="486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3206C0F8-B7BC-F992-0844-20BA5EFCA159}"/>
                    </a:ext>
                  </a:extLst>
                </p14:cNvPr>
                <p14:cNvContentPartPr/>
                <p14:nvPr/>
              </p14:nvContentPartPr>
              <p14:xfrm>
                <a:off x="5695182" y="6219834"/>
                <a:ext cx="119160" cy="20808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3206C0F8-B7BC-F992-0844-20BA5EFCA159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5677182" y="6202194"/>
                  <a:ext cx="15480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B2583DB2-EB06-88C8-1F11-A9376D9287CF}"/>
                    </a:ext>
                  </a:extLst>
                </p14:cNvPr>
                <p14:cNvContentPartPr/>
                <p14:nvPr/>
              </p14:nvContentPartPr>
              <p14:xfrm>
                <a:off x="5895702" y="6327474"/>
                <a:ext cx="37440" cy="396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B2583DB2-EB06-88C8-1F11-A9376D9287CF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5877702" y="6309474"/>
                  <a:ext cx="7308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6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9C057BE7-A3B4-DE07-D4E6-5B637DABACDC}"/>
                    </a:ext>
                  </a:extLst>
                </p14:cNvPr>
                <p14:cNvContentPartPr/>
                <p14:nvPr/>
              </p14:nvContentPartPr>
              <p14:xfrm>
                <a:off x="5888502" y="6266274"/>
                <a:ext cx="38160" cy="972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9C057BE7-A3B4-DE07-D4E6-5B637DABACDC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5870502" y="6248274"/>
                  <a:ext cx="738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089C3829-D201-E146-BCE6-3E13964366F9}"/>
                    </a:ext>
                  </a:extLst>
                </p14:cNvPr>
                <p14:cNvContentPartPr/>
                <p14:nvPr/>
              </p14:nvContentPartPr>
              <p14:xfrm>
                <a:off x="6252102" y="6102114"/>
                <a:ext cx="24480" cy="11556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089C3829-D201-E146-BCE6-3E13964366F9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6234102" y="6084474"/>
                  <a:ext cx="60120" cy="1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0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0EFCE2F5-EF8C-6B97-9AE2-00AF0F1EECF3}"/>
                    </a:ext>
                  </a:extLst>
                </p14:cNvPr>
                <p14:cNvContentPartPr/>
                <p14:nvPr/>
              </p14:nvContentPartPr>
              <p14:xfrm>
                <a:off x="6075342" y="6246474"/>
                <a:ext cx="389160" cy="8244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0EFCE2F5-EF8C-6B97-9AE2-00AF0F1EECF3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6057702" y="6228834"/>
                  <a:ext cx="42480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2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FD73C1BD-68D6-13FC-B951-7E3AE59C333B}"/>
                    </a:ext>
                  </a:extLst>
                </p14:cNvPr>
                <p14:cNvContentPartPr/>
                <p14:nvPr/>
              </p14:nvContentPartPr>
              <p14:xfrm>
                <a:off x="6026022" y="6418554"/>
                <a:ext cx="123120" cy="16956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FD73C1BD-68D6-13FC-B951-7E3AE59C333B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6008022" y="6400554"/>
                  <a:ext cx="15876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4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4FDCEB15-8BDC-40E6-590F-994132617B7B}"/>
                    </a:ext>
                  </a:extLst>
                </p14:cNvPr>
                <p14:cNvContentPartPr/>
                <p14:nvPr/>
              </p14:nvContentPartPr>
              <p14:xfrm>
                <a:off x="6097662" y="6386514"/>
                <a:ext cx="90720" cy="2736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4FDCEB15-8BDC-40E6-590F-994132617B7B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6079662" y="6368514"/>
                  <a:ext cx="12636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6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5543E5FC-5CDC-1352-19F0-E0E5BF1498BE}"/>
                    </a:ext>
                  </a:extLst>
                </p14:cNvPr>
                <p14:cNvContentPartPr/>
                <p14:nvPr/>
              </p14:nvContentPartPr>
              <p14:xfrm>
                <a:off x="6069222" y="6460674"/>
                <a:ext cx="95760" cy="828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5543E5FC-5CDC-1352-19F0-E0E5BF1498BE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6051222" y="6443034"/>
                  <a:ext cx="13140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8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15E71D0F-FEC1-25B0-D294-9A0884DBF013}"/>
                    </a:ext>
                  </a:extLst>
                </p14:cNvPr>
                <p14:cNvContentPartPr/>
                <p14:nvPr/>
              </p14:nvContentPartPr>
              <p14:xfrm>
                <a:off x="6265062" y="6382194"/>
                <a:ext cx="72360" cy="18828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15E71D0F-FEC1-25B0-D294-9A0884DBF013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6247422" y="6364194"/>
                  <a:ext cx="10800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0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86018773-DAA8-141C-0DB2-E1B79802174D}"/>
                    </a:ext>
                  </a:extLst>
                </p14:cNvPr>
                <p14:cNvContentPartPr/>
                <p14:nvPr/>
              </p14:nvContentPartPr>
              <p14:xfrm>
                <a:off x="6241662" y="6357354"/>
                <a:ext cx="106200" cy="2088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86018773-DAA8-141C-0DB2-E1B79802174D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6224022" y="6339354"/>
                  <a:ext cx="14184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2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86BE68D3-97A1-A867-F976-7F832F040FD0}"/>
                    </a:ext>
                  </a:extLst>
                </p14:cNvPr>
                <p14:cNvContentPartPr/>
                <p14:nvPr/>
              </p14:nvContentPartPr>
              <p14:xfrm>
                <a:off x="6219342" y="6575154"/>
                <a:ext cx="113400" cy="864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86BE68D3-97A1-A867-F976-7F832F040FD0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6201342" y="6557514"/>
                  <a:ext cx="149040" cy="44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4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6F901CFA-426C-3369-B7B7-461EC17D8EA1}"/>
                  </a:ext>
                </a:extLst>
              </p14:cNvPr>
              <p14:cNvContentPartPr/>
              <p14:nvPr/>
            </p14:nvContentPartPr>
            <p14:xfrm>
              <a:off x="6541902" y="5993754"/>
              <a:ext cx="168840" cy="661680"/>
            </p14:xfrm>
          </p:contentPart>
        </mc:Choice>
        <mc:Fallback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6F901CFA-426C-3369-B7B7-461EC17D8EA1}"/>
                  </a:ext>
                </a:extLst>
              </p:cNvPr>
              <p:cNvPicPr/>
              <p:nvPr/>
            </p:nvPicPr>
            <p:blipFill>
              <a:blip r:embed="rId235"/>
              <a:stretch>
                <a:fillRect/>
              </a:stretch>
            </p:blipFill>
            <p:spPr>
              <a:xfrm>
                <a:off x="6523902" y="5975754"/>
                <a:ext cx="204480" cy="69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6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3D7AE9DF-A4E9-DB0A-6ACB-ADC66D80832B}"/>
                  </a:ext>
                </a:extLst>
              </p14:cNvPr>
              <p14:cNvContentPartPr/>
              <p14:nvPr/>
            </p14:nvContentPartPr>
            <p14:xfrm>
              <a:off x="8897022" y="5798634"/>
              <a:ext cx="135360" cy="706320"/>
            </p14:xfrm>
          </p:contentPart>
        </mc:Choice>
        <mc:Fallback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3D7AE9DF-A4E9-DB0A-6ACB-ADC66D80832B}"/>
                  </a:ext>
                </a:extLst>
              </p:cNvPr>
              <p:cNvPicPr/>
              <p:nvPr/>
            </p:nvPicPr>
            <p:blipFill>
              <a:blip r:embed="rId237"/>
              <a:stretch>
                <a:fillRect/>
              </a:stretch>
            </p:blipFill>
            <p:spPr>
              <a:xfrm>
                <a:off x="8879022" y="5780634"/>
                <a:ext cx="171000" cy="741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53" name="Group 152">
            <a:extLst>
              <a:ext uri="{FF2B5EF4-FFF2-40B4-BE49-F238E27FC236}">
                <a16:creationId xmlns:a16="http://schemas.microsoft.com/office/drawing/2014/main" id="{2976DC88-05C3-C230-D4E6-FEEFAC976F01}"/>
              </a:ext>
            </a:extLst>
          </p:cNvPr>
          <p:cNvGrpSpPr/>
          <p:nvPr/>
        </p:nvGrpSpPr>
        <p:grpSpPr>
          <a:xfrm>
            <a:off x="5351022" y="4800714"/>
            <a:ext cx="1501200" cy="558720"/>
            <a:chOff x="5351022" y="4800714"/>
            <a:chExt cx="1501200" cy="558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63557A26-70A7-74AE-36B3-16D912577230}"/>
                    </a:ext>
                  </a:extLst>
                </p14:cNvPr>
                <p14:cNvContentPartPr/>
                <p14:nvPr/>
              </p14:nvContentPartPr>
              <p14:xfrm>
                <a:off x="5351022" y="4822674"/>
                <a:ext cx="93960" cy="23292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63557A26-70A7-74AE-36B3-16D912577230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5333022" y="4804674"/>
                  <a:ext cx="12960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02DD3583-273A-AE18-5681-D32FFF93EC04}"/>
                    </a:ext>
                  </a:extLst>
                </p14:cNvPr>
                <p14:cNvContentPartPr/>
                <p14:nvPr/>
              </p14:nvContentPartPr>
              <p14:xfrm>
                <a:off x="5442462" y="4812234"/>
                <a:ext cx="75240" cy="324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02DD3583-273A-AE18-5681-D32FFF93EC04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5424462" y="4794594"/>
                  <a:ext cx="11088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A8D85A3D-345C-9E22-32D5-57A872350E4C}"/>
                    </a:ext>
                  </a:extLst>
                </p14:cNvPr>
                <p14:cNvContentPartPr/>
                <p14:nvPr/>
              </p14:nvContentPartPr>
              <p14:xfrm>
                <a:off x="5377302" y="4942914"/>
                <a:ext cx="84960" cy="972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A8D85A3D-345C-9E22-32D5-57A872350E4C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5359662" y="4924914"/>
                  <a:ext cx="1206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45872BEF-216B-BCEC-5C4A-920B8BE60D55}"/>
                    </a:ext>
                  </a:extLst>
                </p14:cNvPr>
                <p14:cNvContentPartPr/>
                <p14:nvPr/>
              </p14:nvContentPartPr>
              <p14:xfrm>
                <a:off x="5586462" y="4810794"/>
                <a:ext cx="96480" cy="22644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45872BEF-216B-BCEC-5C4A-920B8BE60D55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5568822" y="4793154"/>
                  <a:ext cx="132120" cy="26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5EEA109A-4B99-1F49-95CB-F04FD2774189}"/>
                    </a:ext>
                  </a:extLst>
                </p14:cNvPr>
                <p14:cNvContentPartPr/>
                <p14:nvPr/>
              </p14:nvContentPartPr>
              <p14:xfrm>
                <a:off x="5586462" y="4818714"/>
                <a:ext cx="116280" cy="972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5EEA109A-4B99-1F49-95CB-F04FD2774189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5568822" y="4801074"/>
                  <a:ext cx="15192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4742DFA9-245D-E788-2AC0-53463B4880B1}"/>
                    </a:ext>
                  </a:extLst>
                </p14:cNvPr>
                <p14:cNvContentPartPr/>
                <p14:nvPr/>
              </p14:nvContentPartPr>
              <p14:xfrm>
                <a:off x="5532822" y="5052714"/>
                <a:ext cx="68760" cy="576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4742DFA9-245D-E788-2AC0-53463B4880B1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5514822" y="5035074"/>
                  <a:ext cx="10440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0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2B3A18FF-AD2C-1FAB-CBEA-38A7A83E8487}"/>
                    </a:ext>
                  </a:extLst>
                </p14:cNvPr>
                <p14:cNvContentPartPr/>
                <p14:nvPr/>
              </p14:nvContentPartPr>
              <p14:xfrm>
                <a:off x="5802462" y="4922394"/>
                <a:ext cx="79920" cy="14688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2B3A18FF-AD2C-1FAB-CBEA-38A7A83E8487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5784462" y="4904394"/>
                  <a:ext cx="11556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2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7AE6E48B-88F6-FBE5-F01B-CB619EBE9ED9}"/>
                    </a:ext>
                  </a:extLst>
                </p14:cNvPr>
                <p14:cNvContentPartPr/>
                <p14:nvPr/>
              </p14:nvContentPartPr>
              <p14:xfrm>
                <a:off x="5870142" y="4834914"/>
                <a:ext cx="81720" cy="23832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7AE6E48B-88F6-FBE5-F01B-CB619EBE9ED9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5852142" y="4817274"/>
                  <a:ext cx="11736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4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260123ED-7982-8B15-3AE1-DB9098A68AA7}"/>
                    </a:ext>
                  </a:extLst>
                </p14:cNvPr>
                <p14:cNvContentPartPr/>
                <p14:nvPr/>
              </p14:nvContentPartPr>
              <p14:xfrm>
                <a:off x="5981022" y="4800714"/>
                <a:ext cx="100080" cy="13284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260123ED-7982-8B15-3AE1-DB9098A68AA7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5963022" y="4782714"/>
                  <a:ext cx="13572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6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306650ED-8B0F-EF4C-FA1E-2E5FCA70CC7C}"/>
                    </a:ext>
                  </a:extLst>
                </p14:cNvPr>
                <p14:cNvContentPartPr/>
                <p14:nvPr/>
              </p14:nvContentPartPr>
              <p14:xfrm>
                <a:off x="6131862" y="4875594"/>
                <a:ext cx="88560" cy="16596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306650ED-8B0F-EF4C-FA1E-2E5FCA70CC7C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6114222" y="4857954"/>
                  <a:ext cx="12420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8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3D104D4B-3BCF-088B-8072-CB87FD77B554}"/>
                    </a:ext>
                  </a:extLst>
                </p14:cNvPr>
                <p14:cNvContentPartPr/>
                <p14:nvPr/>
              </p14:nvContentPartPr>
              <p14:xfrm>
                <a:off x="5725782" y="5076114"/>
                <a:ext cx="518400" cy="78480"/>
              </p14:xfrm>
            </p:contentPart>
          </mc:Choice>
          <mc:Fallback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3D104D4B-3BCF-088B-8072-CB87FD77B554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5708142" y="5058474"/>
                  <a:ext cx="554040" cy="11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0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D91F4CEB-B044-DD8F-87B4-D8AEA7CD66C0}"/>
                    </a:ext>
                  </a:extLst>
                </p14:cNvPr>
                <p14:cNvContentPartPr/>
                <p14:nvPr/>
              </p14:nvContentPartPr>
              <p14:xfrm>
                <a:off x="5792382" y="5261874"/>
                <a:ext cx="100440" cy="9756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D91F4CEB-B044-DD8F-87B4-D8AEA7CD66C0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5774742" y="5243874"/>
                  <a:ext cx="13608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2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71CBB409-917E-81F7-5C3F-02DA7F404FBE}"/>
                    </a:ext>
                  </a:extLst>
                </p14:cNvPr>
                <p14:cNvContentPartPr/>
                <p14:nvPr/>
              </p14:nvContentPartPr>
              <p14:xfrm>
                <a:off x="5900022" y="5146674"/>
                <a:ext cx="64440" cy="19800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71CBB409-917E-81F7-5C3F-02DA7F404FBE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5882022" y="5129034"/>
                  <a:ext cx="10008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4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646F21A4-A315-2309-B9D8-0CD520958E75}"/>
                    </a:ext>
                  </a:extLst>
                </p14:cNvPr>
                <p14:cNvContentPartPr/>
                <p14:nvPr/>
              </p14:nvContentPartPr>
              <p14:xfrm>
                <a:off x="5994702" y="5223354"/>
                <a:ext cx="97920" cy="11700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646F21A4-A315-2309-B9D8-0CD520958E75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5977062" y="5205354"/>
                  <a:ext cx="13356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6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3CAFB869-4F63-71B3-B8BB-5264B283A113}"/>
                    </a:ext>
                  </a:extLst>
                </p14:cNvPr>
                <p14:cNvContentPartPr/>
                <p14:nvPr/>
              </p14:nvContentPartPr>
              <p14:xfrm>
                <a:off x="6010902" y="5209314"/>
                <a:ext cx="86400" cy="13212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3CAFB869-4F63-71B3-B8BB-5264B283A113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5992902" y="5191674"/>
                  <a:ext cx="12204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8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C478139B-A3B3-9D6E-D41D-66D6D4C3ECCC}"/>
                    </a:ext>
                  </a:extLst>
                </p14:cNvPr>
                <p14:cNvContentPartPr/>
                <p14:nvPr/>
              </p14:nvContentPartPr>
              <p14:xfrm>
                <a:off x="6171822" y="5154234"/>
                <a:ext cx="90000" cy="11484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C478139B-A3B3-9D6E-D41D-66D6D4C3ECCC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6154182" y="5136234"/>
                  <a:ext cx="12564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0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6510EF61-7BF6-A60A-01AA-A693198361A6}"/>
                    </a:ext>
                  </a:extLst>
                </p14:cNvPr>
                <p14:cNvContentPartPr/>
                <p14:nvPr/>
              </p14:nvContentPartPr>
              <p14:xfrm>
                <a:off x="6394662" y="4938234"/>
                <a:ext cx="57240" cy="1980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6510EF61-7BF6-A60A-01AA-A693198361A6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6377022" y="4920594"/>
                  <a:ext cx="9288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2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7D32EE45-8282-1B7C-C4C1-3CBC9766AA40}"/>
                    </a:ext>
                  </a:extLst>
                </p14:cNvPr>
                <p14:cNvContentPartPr/>
                <p14:nvPr/>
              </p14:nvContentPartPr>
              <p14:xfrm>
                <a:off x="6366582" y="4905474"/>
                <a:ext cx="86400" cy="396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7D32EE45-8282-1B7C-C4C1-3CBC9766AA40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6348582" y="4887834"/>
                  <a:ext cx="12204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4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4212149F-9B10-66E1-CC47-7B9932CF27C9}"/>
                    </a:ext>
                  </a:extLst>
                </p14:cNvPr>
                <p14:cNvContentPartPr/>
                <p14:nvPr/>
              </p14:nvContentPartPr>
              <p14:xfrm>
                <a:off x="6619302" y="4806474"/>
                <a:ext cx="232920" cy="216000"/>
              </p14:xfrm>
            </p:contentPart>
          </mc:Choice>
          <mc:Fallback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4212149F-9B10-66E1-CC47-7B9932CF27C9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6601662" y="4788474"/>
                  <a:ext cx="268560" cy="251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80305138-A766-8D5E-4B35-85B7296F16C8}"/>
              </a:ext>
            </a:extLst>
          </p:cNvPr>
          <p:cNvGrpSpPr/>
          <p:nvPr/>
        </p:nvGrpSpPr>
        <p:grpSpPr>
          <a:xfrm>
            <a:off x="6985062" y="4682634"/>
            <a:ext cx="373680" cy="349560"/>
            <a:chOff x="6985062" y="4682634"/>
            <a:chExt cx="373680" cy="349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6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56735097-32B8-3222-C83D-A9A648A4D925}"/>
                    </a:ext>
                  </a:extLst>
                </p14:cNvPr>
                <p14:cNvContentPartPr/>
                <p14:nvPr/>
              </p14:nvContentPartPr>
              <p14:xfrm>
                <a:off x="6985062" y="4761834"/>
                <a:ext cx="93960" cy="267840"/>
              </p14:xfrm>
            </p:contentPart>
          </mc:Choice>
          <mc:Fallback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56735097-32B8-3222-C83D-A9A648A4D925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6967062" y="4744194"/>
                  <a:ext cx="129600" cy="30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8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695F7410-7A29-A76B-CE6D-2A85258C9D84}"/>
                    </a:ext>
                  </a:extLst>
                </p14:cNvPr>
                <p14:cNvContentPartPr/>
                <p14:nvPr/>
              </p14:nvContentPartPr>
              <p14:xfrm>
                <a:off x="7093782" y="4847154"/>
                <a:ext cx="122040" cy="140400"/>
              </p14:xfrm>
            </p:contentPart>
          </mc:Choice>
          <mc:Fallback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695F7410-7A29-A76B-CE6D-2A85258C9D84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7076142" y="4829514"/>
                  <a:ext cx="15768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0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0352DF23-C637-C154-4266-0B267DBD4235}"/>
                    </a:ext>
                  </a:extLst>
                </p14:cNvPr>
                <p14:cNvContentPartPr/>
                <p14:nvPr/>
              </p14:nvContentPartPr>
              <p14:xfrm>
                <a:off x="7105302" y="4869834"/>
                <a:ext cx="74520" cy="111960"/>
              </p14:xfrm>
            </p:contentPart>
          </mc:Choice>
          <mc:Fallback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0352DF23-C637-C154-4266-0B267DBD4235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7087662" y="4852194"/>
                  <a:ext cx="11016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2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E836346A-4311-2931-F58A-2C8A996D5EF6}"/>
                    </a:ext>
                  </a:extLst>
                </p14:cNvPr>
                <p14:cNvContentPartPr/>
                <p14:nvPr/>
              </p14:nvContentPartPr>
              <p14:xfrm>
                <a:off x="7270902" y="4682634"/>
                <a:ext cx="87840" cy="349560"/>
              </p14:xfrm>
            </p:contentPart>
          </mc:Choice>
          <mc:Fallback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E836346A-4311-2931-F58A-2C8A996D5EF6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7253262" y="4664634"/>
                  <a:ext cx="123480" cy="3852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4572000" cy="4114800"/>
          </a:xfrm>
        </p:spPr>
        <p:txBody>
          <a:bodyPr/>
          <a:lstStyle/>
          <a:p>
            <a:r>
              <a:rPr lang="en-US" dirty="0"/>
              <a:t>Positive deflection, v, is upward</a:t>
            </a:r>
          </a:p>
          <a:p>
            <a:r>
              <a:rPr lang="en-US" dirty="0"/>
              <a:t>Positive slope, </a:t>
            </a:r>
            <a:r>
              <a:rPr lang="el-GR" dirty="0"/>
              <a:t>θ</a:t>
            </a:r>
            <a:r>
              <a:rPr lang="en-US" dirty="0"/>
              <a:t>, is measured counterclockwise when x is positive to the right (positive increases in </a:t>
            </a:r>
            <a:r>
              <a:rPr lang="en-US" dirty="0" err="1"/>
              <a:t>dx</a:t>
            </a:r>
            <a:r>
              <a:rPr lang="en-US" dirty="0"/>
              <a:t> and </a:t>
            </a:r>
            <a:r>
              <a:rPr lang="en-US" dirty="0" err="1"/>
              <a:t>dv</a:t>
            </a:r>
            <a:r>
              <a:rPr lang="en-US" dirty="0"/>
              <a:t> in x and v create an increased </a:t>
            </a:r>
            <a:r>
              <a:rPr lang="el-GR" dirty="0"/>
              <a:t>θ</a:t>
            </a:r>
            <a:r>
              <a:rPr lang="en-US" dirty="0"/>
              <a:t> that is counterclockwise)</a:t>
            </a:r>
          </a:p>
          <a:p>
            <a:r>
              <a:rPr lang="en-US" dirty="0"/>
              <a:t>By assuming </a:t>
            </a:r>
            <a:r>
              <a:rPr lang="en-US" dirty="0" err="1"/>
              <a:t>dv</a:t>
            </a:r>
            <a:r>
              <a:rPr lang="en-US" dirty="0"/>
              <a:t>/</a:t>
            </a:r>
            <a:r>
              <a:rPr lang="en-US" dirty="0" err="1"/>
              <a:t>dx</a:t>
            </a:r>
            <a:r>
              <a:rPr lang="en-US" dirty="0"/>
              <a:t> to be very small, the horizontal length of the beam's axis and the arc of its elastic curve will be about the same, </a:t>
            </a:r>
            <a:r>
              <a:rPr lang="en-US" dirty="0" err="1"/>
              <a:t>ds</a:t>
            </a:r>
            <a:r>
              <a:rPr lang="en-US" dirty="0"/>
              <a:t> is approximately equal to </a:t>
            </a:r>
            <a:r>
              <a:rPr lang="en-US" dirty="0" err="1"/>
              <a:t>dx</a:t>
            </a:r>
            <a:r>
              <a:rPr lang="en-US" dirty="0"/>
              <a:t> - points on the elastic curve are assumed to displace vertically, and not horizontally</a:t>
            </a:r>
          </a:p>
          <a:p>
            <a:r>
              <a:rPr lang="en-US" dirty="0"/>
              <a:t>Since the slope angle will be very small, its value in radians can be determined directly from </a:t>
            </a:r>
            <a:r>
              <a:rPr lang="el-GR" dirty="0"/>
              <a:t>θ</a:t>
            </a:r>
            <a:r>
              <a:rPr lang="en-US" dirty="0"/>
              <a:t> </a:t>
            </a:r>
            <a:r>
              <a:rPr lang="el-GR" dirty="0"/>
              <a:t>≈ </a:t>
            </a:r>
            <a:r>
              <a:rPr lang="en-US" dirty="0"/>
              <a:t>tan </a:t>
            </a:r>
            <a:r>
              <a:rPr lang="el-GR" dirty="0"/>
              <a:t>θ</a:t>
            </a:r>
            <a:r>
              <a:rPr lang="en-US" dirty="0"/>
              <a:t> = </a:t>
            </a:r>
            <a:r>
              <a:rPr lang="en-US" dirty="0" err="1"/>
              <a:t>dv</a:t>
            </a:r>
            <a:r>
              <a:rPr lang="en-US" dirty="0"/>
              <a:t>/</a:t>
            </a:r>
            <a:r>
              <a:rPr lang="en-US" dirty="0" err="1"/>
              <a:t>dx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12-08B.jpg"/>
          <p:cNvPicPr>
            <a:picLocks noChangeAspect="1"/>
          </p:cNvPicPr>
          <p:nvPr/>
        </p:nvPicPr>
        <p:blipFill>
          <a:blip r:embed="rId2" cstate="print"/>
          <a:srcRect l="12394" r="11988" b="21223"/>
          <a:stretch>
            <a:fillRect/>
          </a:stretch>
        </p:blipFill>
        <p:spPr>
          <a:xfrm>
            <a:off x="5638800" y="2057400"/>
            <a:ext cx="3193561" cy="2216018"/>
          </a:xfrm>
          <a:prstGeom prst="rect">
            <a:avLst/>
          </a:prstGeom>
        </p:spPr>
      </p:pic>
      <p:pic>
        <p:nvPicPr>
          <p:cNvPr id="6" name="Picture 5" descr="12-08C.jpg"/>
          <p:cNvPicPr>
            <a:picLocks noChangeAspect="1"/>
          </p:cNvPicPr>
          <p:nvPr/>
        </p:nvPicPr>
        <p:blipFill>
          <a:blip r:embed="rId3" cstate="print"/>
          <a:srcRect l="15432" r="16667" b="23611"/>
          <a:stretch>
            <a:fillRect/>
          </a:stretch>
        </p:blipFill>
        <p:spPr>
          <a:xfrm>
            <a:off x="5638800" y="4419600"/>
            <a:ext cx="2867650" cy="2148843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and Continuity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5029200" cy="4114800"/>
          </a:xfrm>
        </p:spPr>
        <p:txBody>
          <a:bodyPr/>
          <a:lstStyle/>
          <a:p>
            <a:r>
              <a:rPr lang="en-US" dirty="0"/>
              <a:t>Boundary conditions must be evaluated in order to determine the constants of integration</a:t>
            </a:r>
          </a:p>
          <a:p>
            <a:endParaRPr lang="en-US" dirty="0"/>
          </a:p>
          <a:p>
            <a:r>
              <a:rPr lang="en-US" dirty="0"/>
              <a:t>If a single x coordinate cannot be used to express the equation for the beam's slope or the elastic curve, then continuity conditions must be used to evaluate some of the constants of integration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Problems, </a:t>
            </a:r>
            <a:r>
              <a:rPr lang="en-US" dirty="0" err="1">
                <a:solidFill>
                  <a:srgbClr val="FF0000"/>
                </a:solidFill>
              </a:rPr>
              <a:t>pg</a:t>
            </a:r>
            <a:r>
              <a:rPr lang="en-US" dirty="0">
                <a:solidFill>
                  <a:srgbClr val="FF0000"/>
                </a:solidFill>
              </a:rPr>
              <a:t> 594</a:t>
            </a:r>
          </a:p>
        </p:txBody>
      </p:sp>
      <p:pic>
        <p:nvPicPr>
          <p:cNvPr id="4" name="Picture 3" descr="12-09A.jpg"/>
          <p:cNvPicPr>
            <a:picLocks noChangeAspect="1"/>
          </p:cNvPicPr>
          <p:nvPr/>
        </p:nvPicPr>
        <p:blipFill>
          <a:blip r:embed="rId2" cstate="print"/>
          <a:srcRect b="27083"/>
          <a:stretch>
            <a:fillRect/>
          </a:stretch>
        </p:blipFill>
        <p:spPr>
          <a:xfrm>
            <a:off x="1524000" y="4038600"/>
            <a:ext cx="3703320" cy="1800233"/>
          </a:xfrm>
          <a:prstGeom prst="rect">
            <a:avLst/>
          </a:prstGeom>
        </p:spPr>
      </p:pic>
      <p:pic>
        <p:nvPicPr>
          <p:cNvPr id="5" name="Picture 4" descr="12-08-02UNT12-01.jpg"/>
          <p:cNvPicPr>
            <a:picLocks noChangeAspect="1"/>
          </p:cNvPicPr>
          <p:nvPr/>
        </p:nvPicPr>
        <p:blipFill>
          <a:blip r:embed="rId3"/>
          <a:srcRect l="43018" r="43321" b="63570"/>
          <a:stretch>
            <a:fillRect/>
          </a:stretch>
        </p:blipFill>
        <p:spPr>
          <a:xfrm>
            <a:off x="6096000" y="2133600"/>
            <a:ext cx="1371600" cy="2438400"/>
          </a:xfrm>
          <a:prstGeom prst="rect">
            <a:avLst/>
          </a:prstGeom>
        </p:spPr>
      </p:pic>
      <p:pic>
        <p:nvPicPr>
          <p:cNvPr id="6" name="Picture 5" descr="12-08-02UNT12-01.jpg"/>
          <p:cNvPicPr>
            <a:picLocks noChangeAspect="1"/>
          </p:cNvPicPr>
          <p:nvPr/>
        </p:nvPicPr>
        <p:blipFill>
          <a:blip r:embed="rId3"/>
          <a:srcRect l="43018" t="36430" r="43321" b="14617"/>
          <a:stretch>
            <a:fillRect/>
          </a:stretch>
        </p:blipFill>
        <p:spPr>
          <a:xfrm>
            <a:off x="7543800" y="2133600"/>
            <a:ext cx="1371600" cy="32766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differential equation EI d</a:t>
            </a:r>
            <a:r>
              <a:rPr lang="en-US" baseline="30000" dirty="0"/>
              <a:t>4</a:t>
            </a:r>
            <a:r>
              <a:rPr lang="en-US" dirty="0"/>
              <a:t>v/dx</a:t>
            </a:r>
            <a:r>
              <a:rPr lang="en-US" baseline="30000" dirty="0"/>
              <a:t>4</a:t>
            </a:r>
            <a:r>
              <a:rPr lang="en-US" dirty="0"/>
              <a:t> = -w(x) satisfies the two necessary requirements for applying the principle of superposition</a:t>
            </a:r>
          </a:p>
          <a:p>
            <a:pPr lvl="1"/>
            <a:r>
              <a:rPr lang="en-US" dirty="0"/>
              <a:t>The load w(x) is linearly related to the deflection v(x)</a:t>
            </a:r>
          </a:p>
          <a:p>
            <a:pPr lvl="1"/>
            <a:r>
              <a:rPr lang="en-US" dirty="0"/>
              <a:t>The load is assumed not to change significantly the original geometry of the beam or shaft</a:t>
            </a:r>
          </a:p>
          <a:p>
            <a:r>
              <a:rPr lang="en-US" dirty="0"/>
              <a:t>As a result, the deflections for a series of separate loadings acting on a beam may be superimposed (added)</a:t>
            </a:r>
          </a:p>
          <a:p>
            <a:r>
              <a:rPr lang="en-US" dirty="0"/>
              <a:t>See Appendix C, Slope and Deflections of Beams, </a:t>
            </a:r>
            <a:r>
              <a:rPr lang="en-US" dirty="0" err="1"/>
              <a:t>pg</a:t>
            </a:r>
            <a:r>
              <a:rPr lang="en-US" dirty="0"/>
              <a:t> 814 and the FE Reference Handbook, </a:t>
            </a:r>
            <a:r>
              <a:rPr lang="en-US" dirty="0" err="1"/>
              <a:t>pg</a:t>
            </a:r>
            <a:r>
              <a:rPr lang="en-US"/>
              <a:t> 85 </a:t>
            </a:r>
            <a:r>
              <a:rPr lang="en-US" dirty="0"/>
              <a:t>(in the Mechanics of Materials section)</a:t>
            </a:r>
          </a:p>
          <a:p>
            <a:r>
              <a:rPr lang="en-US" dirty="0">
                <a:solidFill>
                  <a:srgbClr val="FF0000"/>
                </a:solidFill>
              </a:rPr>
              <a:t>Problems, </a:t>
            </a:r>
            <a:r>
              <a:rPr lang="en-US" dirty="0" err="1">
                <a:solidFill>
                  <a:srgbClr val="FF0000"/>
                </a:solidFill>
              </a:rPr>
              <a:t>pg</a:t>
            </a:r>
            <a:r>
              <a:rPr lang="en-US" dirty="0">
                <a:solidFill>
                  <a:srgbClr val="FF0000"/>
                </a:solidFill>
              </a:rPr>
              <a:t>  631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1520842960</TotalTime>
  <Pages>10</Pages>
  <Words>455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Tahoma</vt:lpstr>
      <vt:lpstr>Times New Roman</vt:lpstr>
      <vt:lpstr>Wingdings</vt:lpstr>
      <vt:lpstr>Shimmer</vt:lpstr>
      <vt:lpstr>Custom Design</vt:lpstr>
      <vt:lpstr>Chapter 12  Deflection of Beams and Shafts</vt:lpstr>
      <vt:lpstr>Elastic Curve</vt:lpstr>
      <vt:lpstr>Beam Parameters</vt:lpstr>
      <vt:lpstr>Moment-Curvature Relationship</vt:lpstr>
      <vt:lpstr>Slope and Displacement by Integration</vt:lpstr>
      <vt:lpstr>Sign Conventions</vt:lpstr>
      <vt:lpstr>Boundary and Continuity Conditions</vt:lpstr>
      <vt:lpstr>Superposition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Engineering Design Process</dc:title>
  <dc:subject/>
  <dc:creator>Winona State University</dc:creator>
  <cp:keywords/>
  <dc:description/>
  <cp:lastModifiedBy>Dennehy, Keith</cp:lastModifiedBy>
  <cp:revision>96</cp:revision>
  <cp:lastPrinted>2012-03-26T15:54:04Z</cp:lastPrinted>
  <dcterms:created xsi:type="dcterms:W3CDTF">1997-05-11T21:15:14Z</dcterms:created>
  <dcterms:modified xsi:type="dcterms:W3CDTF">2024-03-29T13:51:38Z</dcterms:modified>
</cp:coreProperties>
</file>