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5" r:id="rId4"/>
    <p:sldId id="277" r:id="rId5"/>
    <p:sldId id="276" r:id="rId6"/>
    <p:sldId id="280" r:id="rId7"/>
    <p:sldId id="278" r:id="rId8"/>
    <p:sldId id="281" r:id="rId9"/>
    <p:sldId id="283" r:id="rId10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91" y="-8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2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4:56.6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802 1 9522,'0'0'3805,"-11"3"-2830,-250 96-336,33-10 391,33-18-321,193-70-735,7 2-88,3 1 102,0-1 1,1 0-1,-1-1 1,1 0 0,-1 0-1,16 1 1,64-1 3,-34-2 38,-50 1-30,97 7 18,-90-6-18,0 0 1,-1 1-1,1 0 0,-1 0 0,0 1 1,0 0-1,12 8 0,-20-11-11,1 1 0,-1-1-1,0 1 1,-1-1 0,1 1 0,0 0-1,0 0 1,-1-1 0,1 1 0,-1 0-1,1 1 1,-1-1 0,0 0 0,0 0-1,0 0 1,0 1 0,0-1 0,0 1-1,-1-1 1,1 4 0,-1-3-12,0 1-1,-1 0 1,1 0 0,-1-1 0,0 1 0,0 0 0,0-1 0,0 1-1,-1-1 1,0 1 0,1-1 0,-3 4 0,-6 5-39,1 1 0,-1-2 0,-1 1 1,0-1-1,-16 12 0,-18 10 101,0-2 1,-86 44-1,-108 28 114,237-102-159,93 6-54,205-24 168,-2 0 2,-293 17-128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16.2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 77 8738,'-2'1'1245,"-9"-3"1086,12 1-2313,-1 1 0,0-1 0,0 0 0,1 0 0,-1 1 0,0-1 1,1 0-1,-1 1 0,1-1 0,-1 0 0,1 1 0,-1-1 0,1 1 0,0-1 1,-1 0-1,1 1 0,0 0 0,-1-1 0,1 1 0,0-1 0,0 1 1,1-1-1,7-5-13,0 0 1,1 1-1,0 0 1,0 0-1,0 1 1,19-5-1,14 1 55,1 2-1,85-1 0,-121 12-63,2 13 8,7 19 12,-12-20 105,-6-3-98,1 33 9,-5-33-39,-14 32 10,17-42-1,0-1 1,0 1-1,-1-1 1,1 1-1,-1-1 0,0 0 1,0 0-1,-5 4 1,-11 10 12,15-13-1,-15 15 22,-1 0 0,-45 32 0,59-47 0,0 0-1,0-1 1,0 1-1,-1-1 1,1-1-1,-1 1 1,0-1-1,0 0 1,0-1 0,0 0-1,0 0 1,0 0-1,0-1 1,0 0-1,0 0 1,0-1-1,-8-1 1,6-1-166,0-2-647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17.3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59 0 10010,'0'0'3046,"-1"7"-2954,-8 93 3,-38 173 0,47-273-94,-1 17 208,6-13-73,10-12-56,8-15-54,-1 0 0,-2-2-1,26-37 1,126-169 1269,-167 225-948,-5 5-581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0.4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200 0 6193,'0'0'2420,"-4"11"-1244,-115 230 625,52-110-975,65-127-786,1-2-4,0 0 0,0 0 0,0 0 0,0 0 0,0 0 0,1 0 0,-1 0 0,1 1 0,-1 2 0,1-4-65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0.8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34 9218,'0'0'3033,"1"0"-2969,1 0-8,0 0 0,1 0-8,57-17 24,-40 14-8,3-1-8,0-1 0,-2 0 480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2.2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308 0 11394,'0'0'955,"-2"8"-535,-9 30-374,-3 0-1,-1-2 0,-22 40 0,-70 105 9,-14 28 1608,122-221-1173,4-8-463,1 0 0,1 0 0,1 0-1,0 1 1,13-20 0,158-228-96,-126 193 75,-51 71-50,7-10 161,-9 13-126,0-1 1,0 1-1,0 0 1,0 0-1,1 0 1,-1 0 0,0 0-1,0-1 1,0 1-1,0 0 1,1 0-1,-1 0 1,0 0-1,0 0 1,0 0-1,1 0 1,-1 0-1,0 0 1,0 0-1,1 0 1,-1 0-1,0 0 1,0 0 0,0 0-1,1 0 1,-1 0-1,0 0 1,0 0-1,0 0 1,1 0-1,-1 0 1,0 0-1,0 0 1,0 0-1,1 1 1,-1-1-1,0 0 1,0 0-1,0 0 1,0 0 0,1 0-1,-1 1 1,0-1-1,0 0 1,0 0-1,0 0 1,0 0-1,0 1 1,0-1-1,1 0 1,-1 0-1,0 0 1,0 1-1,0-1 1,0 0-1,0 0 1,0 1-1,0-1 1,0 0 0,0 0-1,0 0 1,0 1-1,2 12-24,1 0 0,-2 1 0,0-1 0,0 1 0,-1-1 0,-3 23 0,-21 88 33,15-89 88,2 0 0,1 1-1,0 37 1,6-73-88,2 2 10,9-6 51,6-8-33,-1-1 1,1 0-1,-2-2 0,0 1 1,18-24-1,9-8 3,43-40-9,114-88 0,-198 172-29,0 1-1,1 0 0,0 0 1,-1 0-1,1 0 0,0 0 0,-1 0 1,1 0-1,0 0 0,0 1 1,-1-1-1,5 0 0,-6 1 3,1 0-1,-1 1 0,0-1 0,1 0 0,-1 0 0,0 0 0,1 0 1,-1 1-1,0-1 0,1 0 0,-1 0 0,0 1 0,1-1 0,-1 0 0,0 0 1,0 1-1,1-1 0,-1 0 0,0 1 0,0-1 0,0 0 0,1 1 1,-1-1-1,0 1 0,0-1 0,0 0 0,0 1 0,0-1 0,0 0 1,0 1-1,0-1 0,0 1 0,0 0 0,0 4-29,-1 1-1,0-1 0,0 1 1,0-1-1,-3 6 0,3-8 95,-6 16-80,-1 0 0,0 0 0,-2-1 0,-16 24 0,2-2 16,0 0 4,-46 90 29,64-117-11,0 1 0,1 0 0,1 1 0,0-1 0,1 1 0,1 0 0,-2 22 0,4-35 23,0 2 1073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2.9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 50 9234,'-2'-2'5826,"2"2"-5821,0 0 1,0 0-1,-1 0 0,1-1 0,0 1 1,0 0-1,0 0 0,0 0 0,0-1 1,0 1-1,0 0 0,0 0 0,0 0 0,0-1 1,0 1-1,0 0 0,0 0 0,0 0 1,0-1-1,0 1 0,0 0 0,0 0 1,0 0-1,1 0 0,-1-1 0,0 1 1,0 0-1,0 0 0,0 0 0,0 0 1,0-1-1,0 1 0,1 0 0,-1 0 1,0 0-1,0 0 0,0 0 0,0 0 1,1 0-1,-1-1 0,0 1 0,0 0 1,0 0-1,1 0 0,-1 0 0,0 0 0,0 0 1,0 0-1,1 0 0,-1 0 0,0 0 1,0 0-1,23-8 4,0 1-1,1 1 1,-1 1-1,32-3 1,-16 2 117,-37 5-87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3.4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11 9834,'0'0'5848,"16"-1"-5884,-5-3 45,-6 3-19,-1 0 1,1 0 0,-1 0 0,1 0-1,0 1 1,6 0 0,-8 0-194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4.4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372 1 9322,'-11'8'1938,"-42"38"-1598,2 2 1,2 3 0,3 1-1,-73 108 1,112-148-354,1 0-1,0 1 1,1-1 0,-5 18-1,8-24 18,0 1-1,0-1 0,1 0 0,0 1 0,1 0 0,0-1 0,0 1 0,0-1 1,0 1-1,4 12 0,-4-17 0,1 0 0,0 0 1,0 0-1,0-1 0,0 1 0,0 0 1,0-1-1,0 1 0,0 0 0,1-1 1,-1 0-1,1 1 0,-1-1 1,1 0-1,0 0 0,-1 0 0,1 0 1,0 0-1,3 2 0,-1-2 11,0 0 0,0-1 1,0 1-1,1-1 0,-1 1 0,0-1 0,0 0 0,0-1 1,5 0-1,5-2 36,1-1 1,-1 0 0,-1-1-1,20-9 1,-13 3-12,0 0-1,-1-1 1,0-1 0,-1-1 0,0 0 0,-1-1-1,-1-1 1,-1-1 0,0 0 0,23-36 0,-33 45 111,1-1 1,-2 0-1,1-1 0,-1 1 1,-1-1-1,0 0 1,0 0-1,-1 0 1,0 0-1,0 0 1,-1 0-1,-1-1 0,0 1 1,0 0-1,-1-1 1,-1 1-1,1 0 1,-1 0-1,-1 0 0,0 0 1,-1 0-1,0 1 1,0-1-1,-1 1 1,-11-16-1,9 15-85,0 1-1,0 0 1,-2 0-1,-12-11 1,8 12 655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6.2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331 1 11170,'0'0'758,"-5"6"-307,-25 42 0,-39 80 0,17-28-417,-121 197 225,172-295 57,4-8-194,367-525 485,-370 530-602,1 16-266,-5 44 110,-32 98 103,21-102 106,2 1 1,-7 82-1,22-124-6,6-11 40,12-16-2,-18 11-107,13-11 35,-1 0 0,0-1 0,12-17-1,9-9-32,181-161-476,-84 84 218,-83 63 287,-47 53-18,-3 9-242,-1 10 225,0 0 1,-2 0-1,0 0 0,-1-1 0,-1 1 0,-9 17 0,-57 108 189,55-111-100,-30 49 150,28-51-21,2 1-1,0 1 1,-22 64 0,38-95-117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7.0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 42 9602,'-11'0'3951,"11"0"-3917,0 0-1,1 0 1,-1 0-1,0-1 1,0 1-1,0 0 1,0 0-1,0 0 0,0 0 1,0 0-1,0 0 1,0 0-1,0-1 1,0 1-1,0 0 1,0 0-1,0 0 0,0 0 1,0 0-1,0 0 1,0 0-1,0-1 1,0 1-1,0 0 1,0 0-1,0 0 0,0 0 1,0 0-1,0 0 1,0 0-1,0 0 1,0-1-1,-1 1 1,1 0-1,0 0 1,0 0-1,0 0 0,0 0 1,17-6-12,0 2 0,0 0 0,28-3 0,37-7 71,-75 12-81,-6 1-86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4:58.2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322 58 7442,'-1'-5'5475,"-23"60"-5406,-54 89-1,38-73-14,-11 18 22,-76 153 194,126-240-238,2-4-24,-1 0 1,0 0 0,1 1-1,-1-1 1,1 0 0,0 0-1,-1 0 1,1 0 0,0 1 0,0-1-1,2-3 1,3-3 3,272-495-316,-207 384 205,-71 119 104,0 0 1,0 0-1,0 0 1,0 0-1,0 0 0,0 0 1,0 0-1,0 0 1,0 1-1,0-1 1,0 0-1,0 0 0,1 0 1,-1 0-1,0 0 1,0 0-1,0 0 1,0 0-1,0 0 1,0 0-1,0 0 0,0 0 1,0 0-1,1 0 1,-1 0-1,0 0 1,0 0-1,0 0 0,0 0 1,0 0-1,0 0 1,0 0-1,0 0 1,1 0-1,-1 0 0,0 0 1,0 0-1,0 0 1,0 0-1,0 0 1,-3 24 20,-10 31-103,-2 1 8,-38 148 70,45-160 67,1 0 0,-2 76 0,9-119-60,0-1 0,0 1 0,0-1 0,0 1 0,0 0 0,-1-1 0,1 1-1,0-1 1,1 1 0,-1 0 0,0-1 0,0 1 0,0-1 0,0 1 0,0-1 0,1 1 0,-1-1 0,0 1 0,0 0 0,1-1 0,-1 1 0,0-1 0,1 0 0,-1 1 0,1-1 0,-1 1 0,0-1-1,1 0 1,-1 1 0,1-1 0,-1 0 0,2 1 0,-1-1 0,0 0 0,1-1 0,-1 1 0,0-1-1,0 1 1,0-1 0,0 1 0,1-1 0,-1 0 0,0 1 0,0-1-1,0 0 1,0 0 0,1-1 0,36-45 89,-33 41-62,344-439 133,-345 439-174,-3 4-2,1 0 0,-1 0 1,1 0-1,-1 0 0,1 0 1,0 1-1,0-1 0,0 0 1,0 1-1,3-2 0,-5 3-54,1 4-89,0 2 128,0 1 0,0-1 0,-1 1-1,0 0 1,-1-1 0,0 1 0,0-1 0,-3 11 0,-20 61-60,7-29 81,13-35 19,-90 359 1024,94-373-1046,0 0 8,0 1 1,-1-1-1,1 0 1,0 1-1,0-1 0,0 0 1,0 1-1,0-1 1,0 1-1,0-1 1,0 0-1,0 1 1,0-1-1,0 1 0,0-1 1,0 0-1,0 1 1,0-1-1,0 0 1,1 1-1,-1-1 0,0 0 1,0 1-1,0-1 1,1 0-1,-1 1 1,0-1-1,0 0 1,1 1-1,-1-1 0,0 0 1,1 0-1,-1 0 1,1 1-1,21-9-83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7.5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 39 10442,'-4'-1'5417,"15"-5"-4895,112-20-613,-104 21-236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8.29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54 10402,'0'0'2783,"0"0"-2768,0-1-1,0 1 0,0-1 0,0 1 0,0 0 0,0-1 0,0 1 0,0-1 0,0 1 0,0 0 0,0-1 0,0 1 0,1-1 0,-1 1 0,0 0 1,0-1-1,0 1 0,0 0 0,1-1 0,-1 1 0,0 0 0,0-1 0,1 1 0,-1 0 0,0-1 0,0 1 0,1 0 0,-1 0 0,0-1 0,1 1 1,-1 0-1,0 0 0,1 0 0,-1 0 0,1-1 0,-1 1 0,0 0 0,1 0 0,-1 0 0,1 0 0,0 0 0,20-8-6,1 1-1,0 1 0,0 1 0,1 1 1,27-2-1,-6 1 59,-42 4-197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8.77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231 0 14163,'0'0'1392,"-5"8"-1249,-162 351-319,143-290 215,15-41 67,-16 33 1,24-60-71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29.4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167 12 11058,'-9'0'3672,"72"-6"-3616,-48 4-38,0 0 1,1 1 0,-1 1-1,1 0 1,29 5 0,-43-5-26,-1 0-1,1 1 1,-1-1 0,0 1 0,1-1 0,-1 1 0,0 0-1,0-1 1,0 1 0,1 0 0,-1 0 0,0 0 0,0 0-1,0 0 1,0 0 0,-1 0 0,1 0 0,0 0-1,0 1 1,0-1 0,-1 0 0,1 0 0,-1 1 0,1 1-1,0 1 1,-1-1-1,0 0 1,0 1-1,0-1 1,-1 0-1,1 1 0,-1-1 1,1 0-1,-1 0 1,-2 5-1,-3 7 20,-2 0-1,1-1 1,-14 18-1,20-30-2,-10 12 2,0 0 0,0-1 0,-1-1 0,-1 0 0,0-1 1,-1 0-1,-26 16 0,6-8 193,-1-1 1,-49 17 0,79-33-125,0 0 0,0 0 0,-1-1 1,1 0-1,-9 1 0,12-2-87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31.9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84 1 9714,'0'0'4453,"-3"15"-4498,-7 22 8,-15 53 132,-21 140 0,47-202 116,0-28-203,-1 1 1,0 0 0,0-1-1,1 1 1,-1-1 0,0 1-1,1-1 1,-1 1 0,1-1-1,-1 1 1,0-1 0,1 0-1,-1 1 1,1-1 0,-1 0-1,1 1 1,0-1-1,-1 0 1,1 1 0,-1-1-1,1 0 1,-1 0 0,1 0-1,0 0 1,-1 0 0,1 1-1,0-1 1,-1 0 0,1 0-1,-1-1 1,1 1 0,0 0-1,-1 0 1,1 0 0,-1 0-1,1 0 1,0-1 0,-1 1-1,1 0 1,-1 0 0,1-1-1,-1 1 1,1-1 0,0 0-1,26-24 218,151-164-76,-20 19-76,-157 169-52,2-2-102,-2 1-144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38.40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90 3 9938,'0'0'4157,"0"-3"-3854,-2 8-90,-39 135 265,29-88-190,-22 54 0,33-104-239,1 8-158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39.378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30 10218,'0'0'2230,"3"-6"1533,33-6-3749,-25 10-10,2-3 37,-14 6-29,51-5 21,-48 3-35,-1 1 0,1 0 0,0 0-1,-1-1 1,1 1 0,0 0-1,-1 0 1,1 1 0,-1-1 0,1 0-1,0 0 1,-1 1 0,1-1-1,1 2 1,-2-1-1,0 0 0,-1 0-1,1 0 1,-1 0 0,1 0 0,-1 0 0,1 0 0,-1 0-1,1 1 1,-1-1 0,0 0 0,0 0 0,0 0-1,0 3 1,2 8 55,1 0-44,-1-7 10,-1 0 0,0 0 0,-1 0 0,1 1 0,-1 8 0,-1-12-18,0 0 1,0 0 0,0 0-1,0 0 1,0 0 0,0 0-1,0 0 1,-1 0-1,1 0 1,-1-1 0,-2 3-1,1 0 17,-26 29 3,23-24 3,-27 12-681,30-21 995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0.703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26 10026,'0'0'2725,"16"-1"-2420,192-11 772,-23 4-423,-117 4-413,125 7 0,-112-5 369,-54 0-350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2.10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138 1 8802,'3'0'3021,"-2"10"-2451,-14 27-403,-2 0 0,-25 47 0,19-44 203,-29 85 1,49-124-366,1-1 1,0 1 0,-1 0-1,1 0 1,0 0-1,0 0 1,0 0-1,-1 0 1,1 0-1,0 0 1,0 0 0,1 0-1,-1 0 1,0 0-1,0 0 1,0 0-1,1 0 1,-1 0 0,0 0-1,1 0 1,-1 0-1,1 0 1,-1-1-1,1 1 1,0 0-1,-1 0 1,1-1 0,0 1-1,-1 0 1,1-1-1,0 1 1,0 0-1,0-1 1,-1 1-1,1-1 1,1 1 0,29 4 170,-27-5-198,6 2 123,-7-2-16,6-3-42,84-22 184,-31 4-91,-55 19-125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2.642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63 13403,'0'0'1033,"16"-2"-394,14-7-458,0-1-1,-1-1 0,34-19 1,-60 29-265,-3 1-218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4:59.0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277 0 8130,'0'0'1599,"-6"6"-112,-41 36-855,2 2 0,2 2 0,-65 92 0,82-99-576,25-37-181,1-2 38,0-2 22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2.985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 49 10762,'23'1'4532,"22"1"-3233,-42-2-1267,0 0 1,0 0 0,0-1-1,0 0 1,0 1-1,0-1 1,-1 0-1,1 0 1,0-1 0,4-2-1,4-1 17,55-25-225,-55 24-285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4.610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141 3 12859,'0'0'1208,"1"-3"-97,-1 6-1111,0-1 0,0 1 0,0-1 0,0 1 0,-1 0 0,1-1 0,-1 1 0,0-1 0,-1 3 0,1-2 0,0-1 0,0 1 0,0-1 0,1 1 0,-1-1 1,1 1-1,0-1 0,-1 1 0,1 3 0,0-4 1,0 1-1,0-1 0,-1 0 1,0 1-1,1-1 0,-1 0 1,0 1-1,0-1 0,0 0 1,-1 0-1,-2 4 1,0 2 1,-110 244 314,114-251-253,0 3 162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5.18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2 71 10474,'-1'-2'5766,"0"2"-5657,12-6 838,14-5-1435,9 1 575,41-8 0,2-1 60,-60 15-664,-16 4 52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5.956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47 12411,'0'0'3320,"17"-11"-2358,16-3-853,15-1 404,-35 11-466,4 2 276,-14 2 1052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7.568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163 0 12739,'0'0'4263,"-2"11"-3988,-66 142-410,46-108 206,2 0 0,1 1-1,-12 52 1,31-98-66,0 1 1,0 0-1,0-1 0,0 1 1,0 0-1,0-1 0,0 1 1,0 0-1,1-1 0,-1 1 1,0 0-1,0-1 0,1 1 1,-1-1-1,1 1 0,-1 0 1,0-1-1,1 1 0,-1-1 1,1 1-1,-1-1 0,1 0 1,-1 1-1,1-1 0,0 1 1,-1-1-1,1 0 0,-1 1 1,1-1-1,0 0 0,-1 0 1,1 0-1,0 1 0,-1-1 1,1 0-1,0 0 0,0 0 1,0 0-1,32 1-12,-28-2 18,7 1 16,0-2-1,-1 0 0,1 0 1,0-1-1,-1-1 1,1 0-1,-1 0 1,0-1-1,0-1 1,-1 0-1,12-8 1,-14 9 29,9 1-70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8.543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67 2 8882,'-16'18'3310,"-12"15"-2790,16-16 2851,21-17-2198,13-12-1099,4-4 27,-14 9-81,-1 0 0,2 1 0,-1 0 0,1 1 0,19-5-1,-32 10-21,7 0-269,-5 15 90,-3-4 179,-1 1 1,0-1 0,0 0 0,-1 0 0,0-1-1,-1 1 1,-1 0 0,1-1 0,-2 0 0,-8 14-1,-7 3 55,-1-1-1,-34 31 0,33-34-9,22-22 565,20-8-335,16-6-272,-21 9-1,-1 4 0,19-6 1,-24 5-33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49.771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 15 8474,'0'0'5352,"18"-1"-3332,15-3-1938,-4-1 414,32 0 1,-47 5-941,-12 0-30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0.42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22 45 10394,'0'0'2094,"-21"0"2652,103-12-4680,-54 7 77,39-12 0,-29 7 213,-37 10 850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1.575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150 0 10378,'-5'15'2167,"-44"88"-972,29-65-450,2 1 1,-25 77 0,43-115-666,0 0-62,0 0 0,0 0 0,0 0-1,0 0 1,-1 0 0,1-1 0,0 1 0,0 0 0,0 0 0,-1 0 0,1 0 0,0-1 0,-1 1 0,1 0 0,-1 0 0,1-1 0,-1 1 0,1 0-1,-2 0 1,-5 14 448,7-14-391,5-8-26,26-34-77,2 1-1,1 2 1,3 1-1,0 2 1,58-41-1,-93 74 23,12-6-44,-14 8 39,0 0 0,1 0 1,-1 0-1,0 0 0,1 0 1,-1 0-1,1 0 0,-1 0 1,0 1-1,1-1 0,-1 0 0,0 0 1,1 0-1,-1 1 0,0-1 1,0 0-1,1 1 0,-1-1 1,0 0-1,0 0 0,1 1 1,-1-1-1,0 0 0,0 1 1,0-1-1,0 1 0,1-1 1,-1 0-1,0 1 0,0-1 0,0 0 1,0 1-1,0-1 0,0 1 1,0-1-1,0 0 0,0 1 1,0-1-1,0 0 0,0 1 1,-1-1-1,1 1 0,0-1 1,0 0-1,0 1 0,0-1 1,-1 1-1,-2 17 37,-2 0-1,0-1 1,0 1 0,-2-1 0,-14 28 0,-28 58 912,48-102-846,0 16 218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2.595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166 0 11154,'0'0'790,"-9"12"558,-12 11-569,-1 0 1,-1-2-1,-31 22 0,53-42-375,0-1 6,6-8 1331,4-2-1698,1 1 0,0 0 1,19-13-1,-24 18-54,1 1-1,0-1 1,-1 1 0,2 0 0,-1 1-1,0-1 1,0 1 0,1 1 0,-1-1 0,13 0-1,-17 2-17,0 1-153,1 13 83,-2-8 97,-1 0 0,0 1 1,0-1-1,-1 0 0,0 0 0,0 0 1,0-1-1,-1 1 0,1 0 1,-1 0-1,-1-1 0,1 1 0,-7 9 1,-4 2 41,0 0 0,-1-1 1,-1-1-1,0-1 1,-1 0-1,-26 17 1,9-6 8,33-24-46,0-1-1,0 0 1,0 0 0,0 0 0,0 0-1,0 0 1,0 0 0,0 0 0,0 0 0,0 0-1,0 0 1,0 0 0,0 0 0,0 0 0,0 0-1,0 0 1,0 0 0,0 1 0,0-1 0,0 0-1,0 0 1,0 0 0,0 0 0,0 0 0,0 0-1,0 0 1,0 0 0,0 0 0,0 0 0,0 0-1,0 0 1,0 1 0,0-1 0,0 0 0,0 0-1,0 0 1,0 0 0,0 0 0,0 0 0,0 0-1,0 0 1,0 0 0,0 0 0,0 0-1,0 0 1,0 0 0,0 0 0,-1 0 0,1 0-1,0 0 1,0 0 0,12-2 49,18-8-55,-25 8 19,-1 0-11,0 1-1,0 0 0,1 0 1,-1 0-1,1 0 0,-1 1 1,0-1-1,1 1 0,5 1 1,2 0-1,5-2-54,-16 1-445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4:59.39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11338,'0'0'1453,"3"13"-1279,16 49 82,-9-25 36,1-1 0,2 0 0,30 57-1,-42-92-256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4.500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135 1 7674,'0'0'7397,"-2"16"-7505,-13 25 397,0 0-1,-3-1 1,-25 42 0,8-15 274,29-52-402,14-25-288,1 0 102,8-8-117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4.93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151 1 10666,'0'0'884,"-4"15"1693,-68 138 83,5-16-1681,60-120-2272,8-20 975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5.689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0 203 8466,'0'0'1680,"21"-15"2320,5-10-3835,13-11 133,2 1-1,49-32 0,-85 63-211,1 1-1,1 0 1,-1 0 0,0 0-1,1 1 1,0 0 0,-1 0-1,11 0 1,-15 1-90,-1 1 1,1 0-1,0 1 0,0-1 1,-1 0-1,1 0 1,-1 1-1,1-1 0,0 1 1,-1-1-1,1 1 1,-1 0-1,1 0 1,-1 0-1,1 0 0,-1 0 1,0 0-1,1 0 1,-1 0-1,0 0 0,0 0 1,0 1-1,0-1 1,0 1-1,0-1 0,0 0 1,0 1-1,-1 0 1,1-1-1,-1 1 0,1-1 1,-1 1-1,1 0 1,-1-1-1,0 1 0,0 0 1,0-1-1,0 1 1,0 2-1,-5 61 441,3-55-275,0 1 1,2 0-1,-1-1 0,1 1 0,0-1 0,4 21 0,-4-30-136,0 0 0,1 0 0,-1 0 0,0 0 0,1-1-1,-1 1 1,1 0 0,-1 0 0,1 0 0,0 0 0,-1 0 0,1-1-1,0 1 1,-1 0 0,1-1 0,0 1 0,0 0 0,0-1-1,0 1 1,1 0 0,0 0-20,0-1 0,0 0 0,0 0 1,1 1-1,-1-1 0,0 0 0,0-1 0,0 1 0,0 0 0,0-1 0,0 1 0,0-1 0,3 0 1,27-11-504,-23 8-925,-10 2 1324,1 2-71,-2-1-297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50:56.766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112 0 12715,'-7'4'1425,"-5"7"-1030,-23 21-11,32-30 82,0 0 0,0 1-1,1-1 1,-1 1 0,1-1-1,0 1 1,-1 0 0,1 0-1,-2 5 1,4-7-399,14-12 93,21-12-144,-28 17-9,-1 3 2,6 0 0,25-11 1,-17 9-142,-19 6 122,-1 0 0,1-1 1,-1 1-1,0 0 0,1-1 0,-1 1 0,0 0 0,1-1 0,-1 1 0,0 0 0,0 0 0,0-1 0,0 1 0,1 0 0,-1 0 0,0-1 0,0 1 0,-1 0 0,1 0 0,0-1 0,0 1 0,0 1 1,-1 6 7,0 0 1,-1 0 0,0 0 0,0 0-1,0 0 1,-1 0 0,-1 0 0,1-1 0,-1 0-1,-9 14 1,-10 11 51,-3 6 48,-53 57 0,78-94-73,13-6 499,21-11-448,-30 14-55,1 0 0,-1 1 0,1-1 0,0 1 0,-1 0 0,1 0 0,0 0 0,0 0 0,4 0 0,3 0-11,18-2 16,-20 4-1612,-7-1 1259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00.1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15 15 12371,'-14'1'4689,"19"-1"-3947,19 0-1208,16 1 565,0-3 1,62-10-1,-101 12-161,-1-3-1243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00.6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 21 10282,'0'0'731,"-9"0"1650,5 0-923,7-1-808,161-18-782,-163 19 60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01.4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336 0 8290,'-9'13'2650,"-87"106"-100,94-117-2076,2-2-433,-1 0-1,1 0 0,-1 0 0,0 0 1,1 0-1,-1 0 0,0 0 0,1 0 1,-1 0-1,1 1 0,-1-1 0,1 0 1,-1 0-1,0 1 0,1-1 0,-1 0 1,1 1-1,-1-1 0,1 1 0,-1-1 1,1 0-1,0 1 0,-1-1 0,1 1 0,-1-1 1,1 1-1,-1 0 0,-33 31 4,-51 58 1,72-75-49,1 1 0,0 1 0,2-1 0,0 2 0,1-1 0,-14 38 1,22-52-2,0 0 0,0 1 0,0-1 1,0 0-1,1 1 0,0-1 1,-1 1-1,1-1 0,0 0 0,1 1 1,-1-1-1,1 1 0,-1-1 1,1 0-1,0 1 0,0-1 0,0 0 1,1 0-1,1 4 0,0-4 7,-1-1 1,1 1-1,0-1 0,0 1 1,0-1-1,0 0 0,0 0 0,1-1 1,-1 1-1,0 0 0,1-1 1,0 0-1,-1 0 0,1 0 0,-1 0 1,1-1-1,5 1 0,6-1 30,0 0-1,0 0 1,0-2-1,-1 0 1,1 0 0,0-1-1,-1-1 1,1-1-1,-1 0 1,0-1-1,-1 0 1,0-1-1,0 0 1,0-1-1,-1-1 1,14-11 0,-14 9 125,1 0 1,-2-1 0,1 0-1,-2-1 1,0 0 0,0 0 0,-1-1-1,-1 0 1,0-1 0,-1 0-1,-1 0 1,0-1 0,-1 1-1,5-24 1,-9 33-120,0 0-1,-1 1 0,1-1 1,-1 0-1,-1 1 1,1-1-1,-1 0 0,1 1 1,-2-1-1,1 1 1,-1-1-1,1 1 0,-1 0 1,-1-1-1,1 1 1,-1 0-1,0 0 1,0 1-1,-1-1 0,1 1 1,-1 0-1,0-1 1,0 2-1,0-1 0,-1 0 1,1 1-1,-1 0 1,0 0-1,0 0 0,0 1 1,0-1-1,-1 1 1,1 0-1,0 1 0,-1 0 1,0-1-1,1 2 1,-1-1-1,-6 1 1,1 0-214,0 0 1,0 1-1,0 1 1,1 0 0,-1 0-1,1 1 1,-15 6 0,-1 5-260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10.0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70 1 6313,'0'0'6178,"0"1"-5986,0 1-96,-8 39-48,1-16-24,-4 1 8,-3 6 8,0 1 24,-1-3-64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5T13:45:15.3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201 1 7114,'0'0'2960,"-2"10"-1842,-73 202-841,-41 100 1359,108-290-1293,8-23-60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569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17EE5-B2E8-4381-989C-D9C0885A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D6F7-12F5-4F93-A94B-5223A1F1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2596-2834-4319-A604-AE8AB6595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D7CD-D093-417A-872A-5344EA9D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4DC9-3F09-48ED-8549-8BE8060F9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5F9E-0722-4EED-82DF-A22C41FA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79A-24B8-4113-A728-03EFE19DE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655-5B50-4773-AA8F-A058356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02ABA-5E54-4E0A-BF6A-DDEBDC8D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1B16-1C01-462A-83FD-FF68D1BB5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FDE1-91BC-41D8-8C95-5E6B1F49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C23B-F949-45D9-AEFF-AE6EE9E7E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91C8-4594-46A3-8176-453AE32D4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3D49-F7A7-4438-A99F-A99979E4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B932-53A1-4A6F-A159-40FD08BC2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7566-E81B-4B5E-8434-672B086C9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6177-494E-4103-8500-44422FF8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F8BE-A9F2-460D-92E9-3753F2D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BE4E-2623-4DB3-8B68-DD95D9B80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1F29-DE02-4A08-950F-D3F75EF03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92A-7C01-4E87-8484-6096B66C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3E60D-DEE3-482C-8722-9AE9683EA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F5DE6B-B720-458E-9896-07664CA4DA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923B83B-4D8D-4AA0-B97E-DA5595E10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8.xml"/><Relationship Id="rId21" Type="http://schemas.openxmlformats.org/officeDocument/2006/relationships/customXml" Target="../ink/ink9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2.xml"/><Relationship Id="rId50" Type="http://schemas.openxmlformats.org/officeDocument/2006/relationships/image" Target="../media/image25.png"/><Relationship Id="rId7" Type="http://schemas.openxmlformats.org/officeDocument/2006/relationships/customXml" Target="../ink/ink2.xml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29" Type="http://schemas.openxmlformats.org/officeDocument/2006/relationships/customXml" Target="../ink/ink13.xml"/><Relationship Id="rId11" Type="http://schemas.openxmlformats.org/officeDocument/2006/relationships/customXml" Target="../ink/ink4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7.xml"/><Relationship Id="rId40" Type="http://schemas.openxmlformats.org/officeDocument/2006/relationships/image" Target="../media/image20.png"/><Relationship Id="rId45" Type="http://schemas.openxmlformats.org/officeDocument/2006/relationships/customXml" Target="../ink/ink21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3.xml"/><Relationship Id="rId10" Type="http://schemas.openxmlformats.org/officeDocument/2006/relationships/image" Target="../media/image5.png"/><Relationship Id="rId19" Type="http://schemas.openxmlformats.org/officeDocument/2006/relationships/customXml" Target="../ink/ink8.xml"/><Relationship Id="rId31" Type="http://schemas.openxmlformats.org/officeDocument/2006/relationships/customXml" Target="../ink/ink14.xml"/><Relationship Id="rId44" Type="http://schemas.openxmlformats.org/officeDocument/2006/relationships/image" Target="../media/image22.png"/><Relationship Id="rId52" Type="http://schemas.openxmlformats.org/officeDocument/2006/relationships/image" Target="../media/image26.png"/><Relationship Id="rId4" Type="http://schemas.openxmlformats.org/officeDocument/2006/relationships/image" Target="../media/image2.wmf"/><Relationship Id="rId9" Type="http://schemas.openxmlformats.org/officeDocument/2006/relationships/customXml" Target="../ink/ink3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2.xml"/><Relationship Id="rId30" Type="http://schemas.openxmlformats.org/officeDocument/2006/relationships/image" Target="../media/image15.png"/><Relationship Id="rId35" Type="http://schemas.openxmlformats.org/officeDocument/2006/relationships/customXml" Target="../ink/ink16.xml"/><Relationship Id="rId43" Type="http://schemas.openxmlformats.org/officeDocument/2006/relationships/customXml" Target="../ink/ink20.xml"/><Relationship Id="rId48" Type="http://schemas.openxmlformats.org/officeDocument/2006/relationships/image" Target="../media/image24.png"/><Relationship Id="rId8" Type="http://schemas.openxmlformats.org/officeDocument/2006/relationships/image" Target="../media/image4.png"/><Relationship Id="rId51" Type="http://schemas.openxmlformats.org/officeDocument/2006/relationships/customXml" Target="../ink/ink24.xml"/><Relationship Id="rId3" Type="http://schemas.openxmlformats.org/officeDocument/2006/relationships/oleObject" Target="../embeddings/oleObject1.bin"/><Relationship Id="rId12" Type="http://schemas.openxmlformats.org/officeDocument/2006/relationships/image" Target="../media/image6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0" Type="http://schemas.openxmlformats.org/officeDocument/2006/relationships/image" Target="../media/image10.png"/><Relationship Id="rId41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0.xml"/><Relationship Id="rId18" Type="http://schemas.openxmlformats.org/officeDocument/2006/relationships/image" Target="../media/image35.png"/><Relationship Id="rId26" Type="http://schemas.openxmlformats.org/officeDocument/2006/relationships/image" Target="../media/image39.png"/><Relationship Id="rId39" Type="http://schemas.openxmlformats.org/officeDocument/2006/relationships/customXml" Target="../ink/ink43.xml"/><Relationship Id="rId21" Type="http://schemas.openxmlformats.org/officeDocument/2006/relationships/customXml" Target="../ink/ink34.xml"/><Relationship Id="rId34" Type="http://schemas.openxmlformats.org/officeDocument/2006/relationships/image" Target="../media/image43.png"/><Relationship Id="rId7" Type="http://schemas.openxmlformats.org/officeDocument/2006/relationships/customXml" Target="../ink/ink27.xml"/><Relationship Id="rId12" Type="http://schemas.openxmlformats.org/officeDocument/2006/relationships/image" Target="../media/image32.png"/><Relationship Id="rId17" Type="http://schemas.openxmlformats.org/officeDocument/2006/relationships/customXml" Target="../ink/ink32.xml"/><Relationship Id="rId25" Type="http://schemas.openxmlformats.org/officeDocument/2006/relationships/customXml" Target="../ink/ink36.xml"/><Relationship Id="rId33" Type="http://schemas.openxmlformats.org/officeDocument/2006/relationships/customXml" Target="../ink/ink40.xml"/><Relationship Id="rId38" Type="http://schemas.openxmlformats.org/officeDocument/2006/relationships/image" Target="../media/image45.png"/><Relationship Id="rId2" Type="http://schemas.openxmlformats.org/officeDocument/2006/relationships/image" Target="../media/image27.jpeg"/><Relationship Id="rId16" Type="http://schemas.openxmlformats.org/officeDocument/2006/relationships/image" Target="../media/image34.png"/><Relationship Id="rId20" Type="http://schemas.openxmlformats.org/officeDocument/2006/relationships/image" Target="../media/image36.png"/><Relationship Id="rId29" Type="http://schemas.openxmlformats.org/officeDocument/2006/relationships/customXml" Target="../ink/ink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customXml" Target="../ink/ink29.xml"/><Relationship Id="rId24" Type="http://schemas.openxmlformats.org/officeDocument/2006/relationships/image" Target="../media/image38.png"/><Relationship Id="rId32" Type="http://schemas.openxmlformats.org/officeDocument/2006/relationships/image" Target="../media/image42.png"/><Relationship Id="rId37" Type="http://schemas.openxmlformats.org/officeDocument/2006/relationships/customXml" Target="../ink/ink42.xml"/><Relationship Id="rId40" Type="http://schemas.openxmlformats.org/officeDocument/2006/relationships/image" Target="../media/image46.png"/><Relationship Id="rId5" Type="http://schemas.openxmlformats.org/officeDocument/2006/relationships/customXml" Target="../ink/ink26.xml"/><Relationship Id="rId15" Type="http://schemas.openxmlformats.org/officeDocument/2006/relationships/customXml" Target="../ink/ink31.xml"/><Relationship Id="rId23" Type="http://schemas.openxmlformats.org/officeDocument/2006/relationships/customXml" Target="../ink/ink35.xml"/><Relationship Id="rId28" Type="http://schemas.openxmlformats.org/officeDocument/2006/relationships/image" Target="../media/image40.png"/><Relationship Id="rId36" Type="http://schemas.openxmlformats.org/officeDocument/2006/relationships/image" Target="../media/image44.png"/><Relationship Id="rId10" Type="http://schemas.openxmlformats.org/officeDocument/2006/relationships/image" Target="../media/image31.png"/><Relationship Id="rId19" Type="http://schemas.openxmlformats.org/officeDocument/2006/relationships/customXml" Target="../ink/ink33.xml"/><Relationship Id="rId31" Type="http://schemas.openxmlformats.org/officeDocument/2006/relationships/customXml" Target="../ink/ink39.xml"/><Relationship Id="rId4" Type="http://schemas.openxmlformats.org/officeDocument/2006/relationships/image" Target="../media/image28.png"/><Relationship Id="rId9" Type="http://schemas.openxmlformats.org/officeDocument/2006/relationships/customXml" Target="../ink/ink28.xml"/><Relationship Id="rId14" Type="http://schemas.openxmlformats.org/officeDocument/2006/relationships/image" Target="../media/image33.png"/><Relationship Id="rId22" Type="http://schemas.openxmlformats.org/officeDocument/2006/relationships/image" Target="../media/image37.png"/><Relationship Id="rId27" Type="http://schemas.openxmlformats.org/officeDocument/2006/relationships/customXml" Target="../ink/ink37.xml"/><Relationship Id="rId30" Type="http://schemas.openxmlformats.org/officeDocument/2006/relationships/image" Target="../media/image41.png"/><Relationship Id="rId35" Type="http://schemas.openxmlformats.org/officeDocument/2006/relationships/customXml" Target="../ink/ink41.xml"/><Relationship Id="rId8" Type="http://schemas.openxmlformats.org/officeDocument/2006/relationships/image" Target="../media/image30.png"/><Relationship Id="rId3" Type="http://schemas.openxmlformats.org/officeDocument/2006/relationships/customXml" Target="../ink/ink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Chapter 13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Buckling of Columns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designing a member, one must evaluate strength, deflection, and stability requirements</a:t>
            </a:r>
          </a:p>
          <a:p>
            <a:r>
              <a:rPr lang="en-US" dirty="0"/>
              <a:t>For a long and slender member subjected to compressive loadings, the loadings may be large enough to cause the member to deflect laterally or sidesway</a:t>
            </a:r>
          </a:p>
          <a:p>
            <a:r>
              <a:rPr lang="en-US" dirty="0"/>
              <a:t>Long slender members subjected to an axial compressive force are called columns, and the lateral deflection that occurs is called buckling</a:t>
            </a:r>
          </a:p>
          <a:p>
            <a:r>
              <a:rPr lang="en-US" dirty="0"/>
              <a:t>Buckling of a column can lead to a sudden and dramatic failure of a structure or mechanism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Relating Internal Moment in Column to Deflected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the ends are free to rotate (a free end or pinned support) and beginning with the same equation used in determining deflection </a:t>
            </a:r>
          </a:p>
        </p:txBody>
      </p:sp>
      <p:pic>
        <p:nvPicPr>
          <p:cNvPr id="4" name="Picture 3" descr="13-05.jpg"/>
          <p:cNvPicPr>
            <a:picLocks noChangeAspect="1"/>
          </p:cNvPicPr>
          <p:nvPr/>
        </p:nvPicPr>
        <p:blipFill>
          <a:blip r:embed="rId2"/>
          <a:srcRect l="7627" r="7627" b="10510"/>
          <a:stretch>
            <a:fillRect/>
          </a:stretch>
        </p:blipFill>
        <p:spPr>
          <a:xfrm>
            <a:off x="2514600" y="2590800"/>
            <a:ext cx="2857508" cy="401476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590800"/>
          <a:ext cx="736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736600" cy="419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6472444-DB19-1C32-7BE3-D8CA905E552C}"/>
              </a:ext>
            </a:extLst>
          </p:cNvPr>
          <p:cNvGrpSpPr/>
          <p:nvPr/>
        </p:nvGrpSpPr>
        <p:grpSpPr>
          <a:xfrm>
            <a:off x="5829560" y="2756387"/>
            <a:ext cx="1207080" cy="343800"/>
            <a:chOff x="5829560" y="2756387"/>
            <a:chExt cx="1207080" cy="34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38331B0-0737-A818-4706-4168ED681418}"/>
                    </a:ext>
                  </a:extLst>
                </p14:cNvPr>
                <p14:cNvContentPartPr/>
                <p14:nvPr/>
              </p14:nvContentPartPr>
              <p14:xfrm>
                <a:off x="5829560" y="2756387"/>
                <a:ext cx="288720" cy="272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38331B0-0737-A818-4706-4168ED68141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11920" y="2738747"/>
                  <a:ext cx="3243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1A1A0D3-4B60-A866-B0F6-84B0CA8D52B5}"/>
                    </a:ext>
                  </a:extLst>
                </p14:cNvPr>
                <p14:cNvContentPartPr/>
                <p14:nvPr/>
              </p14:nvContentPartPr>
              <p14:xfrm>
                <a:off x="6175520" y="2799947"/>
                <a:ext cx="254880" cy="2365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1A1A0D3-4B60-A866-B0F6-84B0CA8D52B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57520" y="2782307"/>
                  <a:ext cx="2905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D97BB39-31F0-C1FC-0565-521D43D6E72C}"/>
                    </a:ext>
                  </a:extLst>
                </p14:cNvPr>
                <p14:cNvContentPartPr/>
                <p14:nvPr/>
              </p14:nvContentPartPr>
              <p14:xfrm>
                <a:off x="6478640" y="2985707"/>
                <a:ext cx="100080" cy="114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D97BB39-31F0-C1FC-0565-521D43D6E72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461000" y="2967707"/>
                  <a:ext cx="1357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BBB298E-948A-9814-FB94-753D4EDED56C}"/>
                    </a:ext>
                  </a:extLst>
                </p14:cNvPr>
                <p14:cNvContentPartPr/>
                <p14:nvPr/>
              </p14:nvContentPartPr>
              <p14:xfrm>
                <a:off x="6498080" y="2996867"/>
                <a:ext cx="36360" cy="100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BBB298E-948A-9814-FB94-753D4EDED56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480440" y="2978867"/>
                  <a:ext cx="720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C907D52-F3EE-D0F8-2D0D-5C55299500DC}"/>
                    </a:ext>
                  </a:extLst>
                </p14:cNvPr>
                <p14:cNvContentPartPr/>
                <p14:nvPr/>
              </p14:nvContentPartPr>
              <p14:xfrm>
                <a:off x="6685640" y="2907227"/>
                <a:ext cx="76680" cy="6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C907D52-F3EE-D0F8-2D0D-5C55299500D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668000" y="2889227"/>
                  <a:ext cx="11232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DAD3E84-9ABE-D4DB-C342-21AB150FF63C}"/>
                    </a:ext>
                  </a:extLst>
                </p14:cNvPr>
                <p14:cNvContentPartPr/>
                <p14:nvPr/>
              </p14:nvContentPartPr>
              <p14:xfrm>
                <a:off x="6695720" y="2825147"/>
                <a:ext cx="61200" cy="75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DAD3E84-9ABE-D4DB-C342-21AB150FF6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678080" y="2807507"/>
                  <a:ext cx="968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CC0DD25-A2E0-E92C-B759-AE8B0352E1A5}"/>
                    </a:ext>
                  </a:extLst>
                </p14:cNvPr>
                <p14:cNvContentPartPr/>
                <p14:nvPr/>
              </p14:nvContentPartPr>
              <p14:xfrm>
                <a:off x="6868880" y="2798147"/>
                <a:ext cx="167760" cy="186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CC0DD25-A2E0-E92C-B759-AE8B0352E1A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850880" y="2780147"/>
                  <a:ext cx="203400" cy="22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73E994E-3C88-B9F5-A7EF-AFF5D6B32AD1}"/>
                  </a:ext>
                </a:extLst>
              </p14:cNvPr>
              <p14:cNvContentPartPr/>
              <p14:nvPr/>
            </p14:nvContentPartPr>
            <p14:xfrm>
              <a:off x="7046360" y="3044747"/>
              <a:ext cx="25200" cy="691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73E994E-3C88-B9F5-A7EF-AFF5D6B32AD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28720" y="3027107"/>
                <a:ext cx="60840" cy="10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7D3136B9-1D51-8100-55F2-C132B9299C29}"/>
              </a:ext>
            </a:extLst>
          </p:cNvPr>
          <p:cNvGrpSpPr/>
          <p:nvPr/>
        </p:nvGrpSpPr>
        <p:grpSpPr>
          <a:xfrm>
            <a:off x="7287920" y="2803547"/>
            <a:ext cx="322920" cy="230760"/>
            <a:chOff x="7287920" y="2803547"/>
            <a:chExt cx="322920" cy="23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CD1BFB8-C418-14F4-0D7F-713F7B468DAF}"/>
                    </a:ext>
                  </a:extLst>
                </p14:cNvPr>
                <p14:cNvContentPartPr/>
                <p14:nvPr/>
              </p14:nvContentPartPr>
              <p14:xfrm>
                <a:off x="7287920" y="2815067"/>
                <a:ext cx="72720" cy="2005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CD1BFB8-C418-14F4-0D7F-713F7B468DA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269920" y="2797427"/>
                  <a:ext cx="1083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063E284-BF36-9E3A-0820-A4EED6300B3E}"/>
                    </a:ext>
                  </a:extLst>
                </p14:cNvPr>
                <p14:cNvContentPartPr/>
                <p14:nvPr/>
              </p14:nvContentPartPr>
              <p14:xfrm>
                <a:off x="7327520" y="2803547"/>
                <a:ext cx="128880" cy="135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063E284-BF36-9E3A-0820-A4EED6300B3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309520" y="2785907"/>
                  <a:ext cx="16452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D08DDB8-4F41-0320-4F68-4EB93DAF4F58}"/>
                    </a:ext>
                  </a:extLst>
                </p14:cNvPr>
                <p14:cNvContentPartPr/>
                <p14:nvPr/>
              </p14:nvContentPartPr>
              <p14:xfrm>
                <a:off x="7499240" y="2889947"/>
                <a:ext cx="111600" cy="144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D08DDB8-4F41-0320-4F68-4EB93DAF4F5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481600" y="2871947"/>
                  <a:ext cx="147240" cy="18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800CFE4-2B79-1CE4-428E-F82E13C6E5DB}"/>
              </a:ext>
            </a:extLst>
          </p:cNvPr>
          <p:cNvGrpSpPr/>
          <p:nvPr/>
        </p:nvGrpSpPr>
        <p:grpSpPr>
          <a:xfrm>
            <a:off x="7725320" y="2801387"/>
            <a:ext cx="839160" cy="257760"/>
            <a:chOff x="7725320" y="2801387"/>
            <a:chExt cx="839160" cy="25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8F630E9-4D39-C5C5-D4A0-AD2945C804FF}"/>
                    </a:ext>
                  </a:extLst>
                </p14:cNvPr>
                <p14:cNvContentPartPr/>
                <p14:nvPr/>
              </p14:nvContentPartPr>
              <p14:xfrm>
                <a:off x="7735040" y="2852867"/>
                <a:ext cx="72360" cy="148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8F630E9-4D39-C5C5-D4A0-AD2945C804F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717040" y="2834867"/>
                  <a:ext cx="1080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0BEB89F-F1AB-4859-138A-5087F929D20C}"/>
                    </a:ext>
                  </a:extLst>
                </p14:cNvPr>
                <p14:cNvContentPartPr/>
                <p14:nvPr/>
              </p14:nvContentPartPr>
              <p14:xfrm>
                <a:off x="7725320" y="2925947"/>
                <a:ext cx="56160" cy="12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0BEB89F-F1AB-4859-138A-5087F929D20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707680" y="2907947"/>
                  <a:ext cx="91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0F37D8C-0044-A3FB-ADE4-4D05A1F607C0}"/>
                    </a:ext>
                  </a:extLst>
                </p14:cNvPr>
                <p14:cNvContentPartPr/>
                <p14:nvPr/>
              </p14:nvContentPartPr>
              <p14:xfrm>
                <a:off x="7878680" y="2801387"/>
                <a:ext cx="268920" cy="215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0F37D8C-0044-A3FB-ADE4-4D05A1F607C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861040" y="2783387"/>
                  <a:ext cx="30456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D7236E1-1CCC-A9E7-817A-E92D8FA959A3}"/>
                    </a:ext>
                  </a:extLst>
                </p14:cNvPr>
                <p14:cNvContentPartPr/>
                <p14:nvPr/>
              </p14:nvContentPartPr>
              <p14:xfrm>
                <a:off x="8239040" y="2965187"/>
                <a:ext cx="70200" cy="180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D7236E1-1CCC-A9E7-817A-E92D8FA959A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221040" y="2947187"/>
                  <a:ext cx="1058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FB2A6DD-E7C2-B4A7-72ED-2D820E6078E8}"/>
                    </a:ext>
                  </a:extLst>
                </p14:cNvPr>
                <p14:cNvContentPartPr/>
                <p14:nvPr/>
              </p14:nvContentPartPr>
              <p14:xfrm>
                <a:off x="8234000" y="2908667"/>
                <a:ext cx="25200" cy="4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FB2A6DD-E7C2-B4A7-72ED-2D820E6078E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16360" y="2891027"/>
                  <a:ext cx="608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8472A87-D943-7B9C-3CB8-05129A602D6F}"/>
                    </a:ext>
                  </a:extLst>
                </p14:cNvPr>
                <p14:cNvContentPartPr/>
                <p14:nvPr/>
              </p14:nvContentPartPr>
              <p14:xfrm>
                <a:off x="8411840" y="2856107"/>
                <a:ext cx="152640" cy="2030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8472A87-D943-7B9C-3CB8-05129A602D6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394200" y="2838467"/>
                  <a:ext cx="188280" cy="23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1EFBC87-6911-CDB7-D38A-93A53786D7B8}"/>
              </a:ext>
            </a:extLst>
          </p:cNvPr>
          <p:cNvGrpSpPr/>
          <p:nvPr/>
        </p:nvGrpSpPr>
        <p:grpSpPr>
          <a:xfrm>
            <a:off x="7248320" y="3269387"/>
            <a:ext cx="1068480" cy="235440"/>
            <a:chOff x="7248320" y="3269387"/>
            <a:chExt cx="1068480" cy="23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F772DAD-F214-4002-09DD-744106FFC429}"/>
                    </a:ext>
                  </a:extLst>
                </p14:cNvPr>
                <p14:cNvContentPartPr/>
                <p14:nvPr/>
              </p14:nvContentPartPr>
              <p14:xfrm>
                <a:off x="7248320" y="3273347"/>
                <a:ext cx="295920" cy="2300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F772DAD-F214-4002-09DD-744106FFC42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30680" y="3255707"/>
                  <a:ext cx="3315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6555403-5B9E-2849-8685-C5837C0E65FA}"/>
                    </a:ext>
                  </a:extLst>
                </p14:cNvPr>
                <p14:cNvContentPartPr/>
                <p14:nvPr/>
              </p14:nvContentPartPr>
              <p14:xfrm>
                <a:off x="7628480" y="3401867"/>
                <a:ext cx="67320" cy="154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6555403-5B9E-2849-8685-C5837C0E65F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610840" y="3383867"/>
                  <a:ext cx="1029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F0906EC-F28B-28FF-09D1-90DCCF8DC3E6}"/>
                    </a:ext>
                  </a:extLst>
                </p14:cNvPr>
                <p14:cNvContentPartPr/>
                <p14:nvPr/>
              </p14:nvContentPartPr>
              <p14:xfrm>
                <a:off x="7638200" y="3338507"/>
                <a:ext cx="55440" cy="140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F0906EC-F28B-28FF-09D1-90DCCF8DC3E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620560" y="3320867"/>
                  <a:ext cx="910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2CDBC22-757F-4AC9-7241-A9313496A9B7}"/>
                    </a:ext>
                  </a:extLst>
                </p14:cNvPr>
                <p14:cNvContentPartPr/>
                <p14:nvPr/>
              </p14:nvContentPartPr>
              <p14:xfrm>
                <a:off x="7838360" y="3373067"/>
                <a:ext cx="78120" cy="198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2CDBC22-757F-4AC9-7241-A9313496A9B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820360" y="3355067"/>
                  <a:ext cx="1137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6B97CD6-1A92-4A29-E3DD-984FEC45D8A9}"/>
                    </a:ext>
                  </a:extLst>
                </p14:cNvPr>
                <p14:cNvContentPartPr/>
                <p14:nvPr/>
              </p14:nvContentPartPr>
              <p14:xfrm>
                <a:off x="7987760" y="3281267"/>
                <a:ext cx="83520" cy="1897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6B97CD6-1A92-4A29-E3DD-984FEC45D8A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969760" y="3263267"/>
                  <a:ext cx="1191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DEAA7F6-EF1C-F818-294A-A5B9893AEB2D}"/>
                    </a:ext>
                  </a:extLst>
                </p14:cNvPr>
                <p14:cNvContentPartPr/>
                <p14:nvPr/>
              </p14:nvContentPartPr>
              <p14:xfrm>
                <a:off x="8016920" y="3269387"/>
                <a:ext cx="133200" cy="1242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DEAA7F6-EF1C-F818-294A-A5B9893AEB2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999280" y="3251747"/>
                  <a:ext cx="1688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C8E1C5B-C92C-3850-D5D0-F5522D57FC4B}"/>
                    </a:ext>
                  </a:extLst>
                </p14:cNvPr>
                <p14:cNvContentPartPr/>
                <p14:nvPr/>
              </p14:nvContentPartPr>
              <p14:xfrm>
                <a:off x="8175320" y="3356867"/>
                <a:ext cx="141480" cy="147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C8E1C5B-C92C-3850-D5D0-F5522D57FC4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157320" y="3339227"/>
                  <a:ext cx="177120" cy="1836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Critical Buckling Load (Euler Load)</a:t>
            </a:r>
          </a:p>
        </p:txBody>
      </p:sp>
      <p:pic>
        <p:nvPicPr>
          <p:cNvPr id="8" name="Content Placeholder 7" descr="EquPg697&amp;69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057400"/>
            <a:ext cx="7875270" cy="4319016"/>
          </a:xfr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2F99CACB-8A06-4223-6B88-A24B570237D3}"/>
              </a:ext>
            </a:extLst>
          </p:cNvPr>
          <p:cNvGrpSpPr/>
          <p:nvPr/>
        </p:nvGrpSpPr>
        <p:grpSpPr>
          <a:xfrm>
            <a:off x="3725360" y="5926547"/>
            <a:ext cx="1334520" cy="410400"/>
            <a:chOff x="3725360" y="5926547"/>
            <a:chExt cx="1334520" cy="41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B4F78E3-330E-FFE5-608D-037144334C72}"/>
                    </a:ext>
                  </a:extLst>
                </p14:cNvPr>
                <p14:cNvContentPartPr/>
                <p14:nvPr/>
              </p14:nvContentPartPr>
              <p14:xfrm>
                <a:off x="3848120" y="5932307"/>
                <a:ext cx="32760" cy="113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B4F78E3-330E-FFE5-608D-037144334C7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842000" y="5926187"/>
                  <a:ext cx="45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E5C85BB-2516-C12B-50FE-7396135C5236}"/>
                    </a:ext>
                  </a:extLst>
                </p14:cNvPr>
                <p14:cNvContentPartPr/>
                <p14:nvPr/>
              </p14:nvContentPartPr>
              <p14:xfrm>
                <a:off x="3867560" y="5926547"/>
                <a:ext cx="55800" cy="64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E5C85BB-2516-C12B-50FE-7396135C523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61440" y="5920427"/>
                  <a:ext cx="6804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D4C9F43-F792-8C24-D1D8-0B8A87868209}"/>
                    </a:ext>
                  </a:extLst>
                </p14:cNvPr>
                <p14:cNvContentPartPr/>
                <p14:nvPr/>
              </p14:nvContentPartPr>
              <p14:xfrm>
                <a:off x="3725360" y="6117707"/>
                <a:ext cx="280440" cy="97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D4C9F43-F792-8C24-D1D8-0B8A8786820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719240" y="6111587"/>
                  <a:ext cx="2926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973BC4C-60A4-DE7C-91E5-CD15121D7DA5}"/>
                    </a:ext>
                  </a:extLst>
                </p14:cNvPr>
                <p14:cNvContentPartPr/>
                <p14:nvPr/>
              </p14:nvContentPartPr>
              <p14:xfrm>
                <a:off x="3727880" y="6184307"/>
                <a:ext cx="84600" cy="134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973BC4C-60A4-DE7C-91E5-CD15121D7DA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721760" y="6178187"/>
                  <a:ext cx="9684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D0E92B3-41C1-0025-2A5F-DA556587D898}"/>
                    </a:ext>
                  </a:extLst>
                </p14:cNvPr>
                <p14:cNvContentPartPr/>
                <p14:nvPr/>
              </p14:nvContentPartPr>
              <p14:xfrm>
                <a:off x="3773960" y="6184667"/>
                <a:ext cx="61920" cy="23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D0E92B3-41C1-0025-2A5F-DA556587D89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767840" y="6178547"/>
                  <a:ext cx="741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76D9C02-6C40-4410-982A-085A839D2941}"/>
                    </a:ext>
                  </a:extLst>
                </p14:cNvPr>
                <p14:cNvContentPartPr/>
                <p14:nvPr/>
              </p14:nvContentPartPr>
              <p14:xfrm>
                <a:off x="3764960" y="6238307"/>
                <a:ext cx="69480" cy="190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76D9C02-6C40-4410-982A-085A839D294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758840" y="6232187"/>
                  <a:ext cx="817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43216BC-24FA-372F-D9FC-3D00F64BB31C}"/>
                    </a:ext>
                  </a:extLst>
                </p14:cNvPr>
                <p14:cNvContentPartPr/>
                <p14:nvPr/>
              </p14:nvContentPartPr>
              <p14:xfrm>
                <a:off x="3898880" y="6195827"/>
                <a:ext cx="51480" cy="1274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43216BC-24FA-372F-D9FC-3D00F64BB31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92760" y="6189707"/>
                  <a:ext cx="637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314FDEA-FB08-EDBC-8A86-7C16186FA0DE}"/>
                    </a:ext>
                  </a:extLst>
                </p14:cNvPr>
                <p14:cNvContentPartPr/>
                <p14:nvPr/>
              </p14:nvContentPartPr>
              <p14:xfrm>
                <a:off x="3901400" y="6169547"/>
                <a:ext cx="86400" cy="25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314FDEA-FB08-EDBC-8A86-7C16186FA0D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895280" y="6163427"/>
                  <a:ext cx="986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499D6BA-B26C-F7D3-CCF9-2DA0B0731329}"/>
                    </a:ext>
                  </a:extLst>
                </p14:cNvPr>
                <p14:cNvContentPartPr/>
                <p14:nvPr/>
              </p14:nvContentPartPr>
              <p14:xfrm>
                <a:off x="3869720" y="6320027"/>
                <a:ext cx="47520" cy="16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499D6BA-B26C-F7D3-CCF9-2DA0B073132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63600" y="6313907"/>
                  <a:ext cx="597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47CB6EB-E418-4135-522B-56AB83D10446}"/>
                    </a:ext>
                  </a:extLst>
                </p14:cNvPr>
                <p14:cNvContentPartPr/>
                <p14:nvPr/>
              </p14:nvContentPartPr>
              <p14:xfrm>
                <a:off x="4125320" y="6007547"/>
                <a:ext cx="82080" cy="149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47CB6EB-E418-4135-522B-56AB83D1044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119200" y="6001427"/>
                  <a:ext cx="943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9D359F4-2078-17C0-3DC9-40CF15972B96}"/>
                    </a:ext>
                  </a:extLst>
                </p14:cNvPr>
                <p14:cNvContentPartPr/>
                <p14:nvPr/>
              </p14:nvContentPartPr>
              <p14:xfrm>
                <a:off x="4253120" y="5961467"/>
                <a:ext cx="61200" cy="101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9D359F4-2078-17C0-3DC9-40CF15972B9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247000" y="5955347"/>
                  <a:ext cx="7344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999553B-50B8-0D30-9AF1-4B0EFFBADE85}"/>
                    </a:ext>
                  </a:extLst>
                </p14:cNvPr>
                <p14:cNvContentPartPr/>
                <p14:nvPr/>
              </p14:nvContentPartPr>
              <p14:xfrm>
                <a:off x="4376960" y="6124907"/>
                <a:ext cx="56880" cy="5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999553B-50B8-0D30-9AF1-4B0EFFBADE8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370840" y="6118787"/>
                  <a:ext cx="691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9C41977-67CD-E3B5-805E-DCD9CC5010D8}"/>
                    </a:ext>
                  </a:extLst>
                </p14:cNvPr>
                <p14:cNvContentPartPr/>
                <p14:nvPr/>
              </p14:nvContentPartPr>
              <p14:xfrm>
                <a:off x="4382000" y="6080987"/>
                <a:ext cx="78120" cy="16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9C41977-67CD-E3B5-805E-DCD9CC5010D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375880" y="6074867"/>
                  <a:ext cx="903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2DF7D68-83AA-557B-8526-0788801A8457}"/>
                    </a:ext>
                  </a:extLst>
                </p14:cNvPr>
                <p14:cNvContentPartPr/>
                <p14:nvPr/>
              </p14:nvContentPartPr>
              <p14:xfrm>
                <a:off x="4539680" y="6040667"/>
                <a:ext cx="106920" cy="1242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2DF7D68-83AA-557B-8526-0788801A845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533560" y="6034547"/>
                  <a:ext cx="1191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21479F2-EACB-5638-712E-6D88E662E80C}"/>
                    </a:ext>
                  </a:extLst>
                </p14:cNvPr>
                <p14:cNvContentPartPr/>
                <p14:nvPr/>
              </p14:nvContentPartPr>
              <p14:xfrm>
                <a:off x="4681520" y="5992067"/>
                <a:ext cx="66960" cy="106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21479F2-EACB-5638-712E-6D88E662E80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675400" y="5985947"/>
                  <a:ext cx="7920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F90A078-DAB8-6B2B-0911-5762DA83CAA8}"/>
                    </a:ext>
                  </a:extLst>
                </p14:cNvPr>
                <p14:cNvContentPartPr/>
                <p14:nvPr/>
              </p14:nvContentPartPr>
              <p14:xfrm>
                <a:off x="4814000" y="6043907"/>
                <a:ext cx="48600" cy="1094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F90A078-DAB8-6B2B-0911-5762DA83CAA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807880" y="6037787"/>
                  <a:ext cx="6084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33D6AB2-0AE8-E99C-7F5E-67A330CE3CFC}"/>
                    </a:ext>
                  </a:extLst>
                </p14:cNvPr>
                <p14:cNvContentPartPr/>
                <p14:nvPr/>
              </p14:nvContentPartPr>
              <p14:xfrm>
                <a:off x="4887800" y="6029507"/>
                <a:ext cx="54360" cy="1166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33D6AB2-0AE8-E99C-7F5E-67A330CE3CF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881680" y="6023387"/>
                  <a:ext cx="666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9FB1FA7-1200-87E3-02E5-E88BE4968926}"/>
                    </a:ext>
                  </a:extLst>
                </p14:cNvPr>
                <p14:cNvContentPartPr/>
                <p14:nvPr/>
              </p14:nvContentPartPr>
              <p14:xfrm>
                <a:off x="4812200" y="5997107"/>
                <a:ext cx="146880" cy="802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9FB1FA7-1200-87E3-02E5-E88BE496892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06080" y="5990987"/>
                  <a:ext cx="1591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72CFC00-B43F-0D5A-34E2-062298418193}"/>
                    </a:ext>
                  </a:extLst>
                </p14:cNvPr>
                <p14:cNvContentPartPr/>
                <p14:nvPr/>
              </p14:nvContentPartPr>
              <p14:xfrm>
                <a:off x="4999760" y="5971547"/>
                <a:ext cx="60120" cy="1072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72CFC00-B43F-0D5A-34E2-06229841819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3640" y="5965427"/>
                  <a:ext cx="72360" cy="1195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the value of n changes the mode shape and increases the value of P needed to induce such a mode shape (higher order mode shapes would only result if additional constraints were present)</a:t>
            </a:r>
          </a:p>
        </p:txBody>
      </p:sp>
      <p:pic>
        <p:nvPicPr>
          <p:cNvPr id="4" name="Picture 3" descr="13-05C1.jpg"/>
          <p:cNvPicPr>
            <a:picLocks noChangeAspect="1"/>
          </p:cNvPicPr>
          <p:nvPr/>
        </p:nvPicPr>
        <p:blipFill>
          <a:blip r:embed="rId2"/>
          <a:srcRect l="38360" r="39153" b="18651"/>
          <a:stretch>
            <a:fillRect/>
          </a:stretch>
        </p:blipFill>
        <p:spPr>
          <a:xfrm>
            <a:off x="1524000" y="2895600"/>
            <a:ext cx="1387943" cy="3347349"/>
          </a:xfrm>
          <a:prstGeom prst="rect">
            <a:avLst/>
          </a:prstGeom>
        </p:spPr>
      </p:pic>
      <p:pic>
        <p:nvPicPr>
          <p:cNvPr id="5" name="Content Placeholder 3" descr="13-05C2.jpg"/>
          <p:cNvPicPr>
            <a:picLocks noChangeAspect="1"/>
          </p:cNvPicPr>
          <p:nvPr/>
        </p:nvPicPr>
        <p:blipFill>
          <a:blip r:embed="rId3"/>
          <a:srcRect l="40741" r="40741" b="16667"/>
          <a:stretch>
            <a:fillRect/>
          </a:stretch>
        </p:blipFill>
        <p:spPr bwMode="auto">
          <a:xfrm>
            <a:off x="3200400" y="2819400"/>
            <a:ext cx="1142968" cy="34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Slenderness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geometric quantity referred to as radius of gyration,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62800" y="1905000"/>
          <a:ext cx="111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444240" progId="Equation.3">
                  <p:embed/>
                </p:oleObj>
              </mc:Choice>
              <mc:Fallback>
                <p:oleObj name="Equation" r:id="rId2" imgW="11174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905000"/>
                        <a:ext cx="1117600" cy="444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EquPg6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362200"/>
            <a:ext cx="4136136" cy="325526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Euler formula was developed for a column having ends that are pinned or free to rotate - L in the equation represents the unsupported distance between points of zero moment</a:t>
            </a:r>
          </a:p>
          <a:p>
            <a:r>
              <a:rPr lang="en-US" dirty="0"/>
              <a:t>Euler's formula can be used to determine the critical load for other types of supports at the ends provided "L" represents the distance between the zero-moment points - this "L" is referred to as the effective length, L</a:t>
            </a:r>
            <a:r>
              <a:rPr lang="en-US" baseline="-25000" dirty="0"/>
              <a:t>e</a:t>
            </a:r>
            <a:r>
              <a:rPr lang="en-US" dirty="0"/>
              <a:t> = KL (where K is the effective-length factor)</a:t>
            </a:r>
          </a:p>
          <a:p>
            <a:r>
              <a:rPr lang="en-US" dirty="0"/>
              <a:t>A more generalized form of the Euler formula</a:t>
            </a:r>
          </a:p>
        </p:txBody>
      </p:sp>
      <p:pic>
        <p:nvPicPr>
          <p:cNvPr id="8" name="Picture 7" descr="EquPg704.jpg"/>
          <p:cNvPicPr>
            <a:picLocks noChangeAspect="1"/>
          </p:cNvPicPr>
          <p:nvPr/>
        </p:nvPicPr>
        <p:blipFill>
          <a:blip r:embed="rId2"/>
          <a:srcRect r="17333"/>
          <a:stretch>
            <a:fillRect/>
          </a:stretch>
        </p:blipFill>
        <p:spPr>
          <a:xfrm>
            <a:off x="1524000" y="4191000"/>
            <a:ext cx="3278124" cy="1828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Effective-length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Problems,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>
                <a:solidFill>
                  <a:srgbClr val="FF0000"/>
                </a:solidFill>
              </a:rPr>
              <a:t> 679</a:t>
            </a:r>
            <a:endParaRPr lang="en-US" dirty="0"/>
          </a:p>
        </p:txBody>
      </p:sp>
      <p:pic>
        <p:nvPicPr>
          <p:cNvPr id="4" name="Content Placeholder 3" descr="13-12C.jpg"/>
          <p:cNvPicPr>
            <a:picLocks noChangeAspect="1"/>
          </p:cNvPicPr>
          <p:nvPr/>
        </p:nvPicPr>
        <p:blipFill>
          <a:blip r:embed="rId2"/>
          <a:srcRect l="38977" r="38801" b="22091"/>
          <a:stretch>
            <a:fillRect/>
          </a:stretch>
        </p:blipFill>
        <p:spPr bwMode="auto">
          <a:xfrm>
            <a:off x="4267200" y="1981200"/>
            <a:ext cx="176049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13-12B.jpg"/>
          <p:cNvPicPr>
            <a:picLocks noChangeAspect="1"/>
          </p:cNvPicPr>
          <p:nvPr/>
        </p:nvPicPr>
        <p:blipFill>
          <a:blip r:embed="rId3"/>
          <a:srcRect l="42651" r="42534" b="23524"/>
          <a:stretch>
            <a:fillRect/>
          </a:stretch>
        </p:blipFill>
        <p:spPr>
          <a:xfrm>
            <a:off x="2743200" y="1981200"/>
            <a:ext cx="1219215" cy="4195779"/>
          </a:xfrm>
          <a:prstGeom prst="rect">
            <a:avLst/>
          </a:prstGeom>
        </p:spPr>
      </p:pic>
      <p:pic>
        <p:nvPicPr>
          <p:cNvPr id="6" name="Picture 5" descr="13-12A.jpg"/>
          <p:cNvPicPr>
            <a:picLocks noChangeAspect="1"/>
          </p:cNvPicPr>
          <p:nvPr/>
        </p:nvPicPr>
        <p:blipFill>
          <a:blip r:embed="rId4"/>
          <a:srcRect l="42622" r="43489" b="24956"/>
          <a:stretch>
            <a:fillRect/>
          </a:stretch>
        </p:blipFill>
        <p:spPr>
          <a:xfrm>
            <a:off x="1295400" y="1981200"/>
            <a:ext cx="1143000" cy="4117200"/>
          </a:xfrm>
          <a:prstGeom prst="rect">
            <a:avLst/>
          </a:prstGeom>
        </p:spPr>
      </p:pic>
      <p:pic>
        <p:nvPicPr>
          <p:cNvPr id="7" name="Picture 6" descr="13-12D.jpg"/>
          <p:cNvPicPr>
            <a:picLocks noChangeAspect="1"/>
          </p:cNvPicPr>
          <p:nvPr/>
        </p:nvPicPr>
        <p:blipFill>
          <a:blip r:embed="rId5"/>
          <a:srcRect l="36111" r="36111" b="20833"/>
          <a:stretch>
            <a:fillRect/>
          </a:stretch>
        </p:blipFill>
        <p:spPr>
          <a:xfrm>
            <a:off x="6324600" y="1981200"/>
            <a:ext cx="2286000" cy="4343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1520842341</TotalTime>
  <Pages>10</Pages>
  <Words>284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Shimmer</vt:lpstr>
      <vt:lpstr>Custom Design</vt:lpstr>
      <vt:lpstr>Equation</vt:lpstr>
      <vt:lpstr>Chapter 13  Buckling of Columns</vt:lpstr>
      <vt:lpstr>Buckling</vt:lpstr>
      <vt:lpstr>Relating Internal Moment in Column to Deflected Shape</vt:lpstr>
      <vt:lpstr>Determining the Critical Buckling Load (Euler Load)</vt:lpstr>
      <vt:lpstr>Mode Shapes</vt:lpstr>
      <vt:lpstr>Slenderness Ratio</vt:lpstr>
      <vt:lpstr>Other Types of Supports</vt:lpstr>
      <vt:lpstr>Effective-length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108</cp:revision>
  <cp:lastPrinted>2012-04-18T15:02:37Z</cp:lastPrinted>
  <dcterms:created xsi:type="dcterms:W3CDTF">1997-05-11T21:15:14Z</dcterms:created>
  <dcterms:modified xsi:type="dcterms:W3CDTF">2024-04-15T14:51:14Z</dcterms:modified>
</cp:coreProperties>
</file>