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 id="2147483661" r:id="rId2"/>
  </p:sldMasterIdLst>
  <p:notesMasterIdLst>
    <p:notesMasterId r:id="rId15"/>
  </p:notesMasterIdLst>
  <p:handoutMasterIdLst>
    <p:handoutMasterId r:id="rId16"/>
  </p:handoutMasterIdLst>
  <p:sldIdLst>
    <p:sldId id="274" r:id="rId3"/>
    <p:sldId id="275" r:id="rId4"/>
    <p:sldId id="276" r:id="rId5"/>
    <p:sldId id="277" r:id="rId6"/>
    <p:sldId id="278" r:id="rId7"/>
    <p:sldId id="279" r:id="rId8"/>
    <p:sldId id="280" r:id="rId9"/>
    <p:sldId id="281" r:id="rId10"/>
    <p:sldId id="282" r:id="rId11"/>
    <p:sldId id="283" r:id="rId12"/>
    <p:sldId id="284" r:id="rId13"/>
    <p:sldId id="285" r:id="rId14"/>
  </p:sldIdLst>
  <p:sldSz cx="9144000" cy="6858000" type="screen4x3"/>
  <p:notesSz cx="9144000" cy="6858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461"/>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60567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06.692"/>
    </inkml:context>
    <inkml:brush xml:id="br0">
      <inkml:brushProperty name="width" value="0.035" units="cm"/>
      <inkml:brushProperty name="height" value="0.035" units="cm"/>
      <inkml:brushProperty name="color" value="#FFFFFF"/>
    </inkml:brush>
  </inkml:definitions>
  <inkml:trace contextRef="#ctx0" brushRef="#br0">294 3 8362,'0'0'1052,"1"-2"-46,-5 4 771,-39 62-1233,-53 103-1,53-89-285,4-1 148,-30 82 1,69-158-570,0-5 45,0-16 23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18.720"/>
    </inkml:context>
    <inkml:brush xml:id="br0">
      <inkml:brushProperty name="width" value="0.035" units="cm"/>
      <inkml:brushProperty name="height" value="0.035" units="cm"/>
      <inkml:brushProperty name="color" value="#FFFFFF"/>
    </inkml:brush>
  </inkml:definitions>
  <inkml:trace contextRef="#ctx0" brushRef="#br0">122 1 10218,'0'0'634,"-4"8"-588,-20 36 147,-33 89 0,48-108-48,2 1 0,1-1 0,0 1 0,2 1-1,-1 42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19.196"/>
    </inkml:context>
    <inkml:brush xml:id="br0">
      <inkml:brushProperty name="width" value="0.035" units="cm"/>
      <inkml:brushProperty name="height" value="0.035" units="cm"/>
      <inkml:brushProperty name="color" value="#FFFFFF"/>
    </inkml:brush>
  </inkml:definitions>
  <inkml:trace contextRef="#ctx0" brushRef="#br0">7 19 8618,'0'0'777,"0"-2"597,9-5-806,-4 5-543,0 1-1,0-1 1,0 1-1,0 0 0,0 0 1,0 0-1,0 1 1,0-1-1,0 1 1,0 1-1,0-1 1,0 1-1,0 0 1,0 0-1,0 0 1,0 0-1,0 1 1,0 0-1,4 3 1,-1-2-5,0 1 0,1 1 0,-2 0 0,1 0 1,-1 0-1,1 1 0,-1 0 0,-1 1 0,0-1 1,11 16-1,-14-18-10,0 1 1,-1 0-1,0 0 1,0 0-1,0 0 1,-1 0-1,0 1 1,0-1-1,0 0 1,0 1-1,-1-1 1,0 0-1,0 1 1,-1-1-1,1 1 1,-1-1-1,0 0 1,-1 1-1,-3 8 1,-1 3 32,-1-1 0,-1 0 1,0-1-1,-1 1 0,-1-1 1,-1-1-1,0 0 0,0-1 1,-1 0-1,-1 0 0,-25 18 1,36-30-38,-1 0 0,1 1 0,-1-1 0,0 0 0,1 0 0,-1-1 1,0 1-1,0 0 0,1-1 0,-1 0 0,0 1 0,0-1 0,0-1 0,0 1 1,1 0-1,-1 0 0,0-1 0,0 0 0,1 0 0,-1 1 0,-3-3 0,-7-2-140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20.329"/>
    </inkml:context>
    <inkml:brush xml:id="br0">
      <inkml:brushProperty name="width" value="0.035" units="cm"/>
      <inkml:brushProperty name="height" value="0.035" units="cm"/>
      <inkml:brushProperty name="color" value="#FFFFFF"/>
    </inkml:brush>
  </inkml:definitions>
  <inkml:trace contextRef="#ctx0" brushRef="#br0">79 1 8954,'-16'0'949,"9"-1"-786,0 1-1,0 0 0,0 1 1,0-1-1,0 1 0,-12 4 1,18-5-97,1 1-46,0 0 0,0-1 0,0 1 0,1 0 0,-1-1 0,0 1 0,0 0 0,1-1 0,-1 1-1,0 0 1,1-1 0,-1 1 0,1-1 0,-1 1 0,1-1 0,-1 1 0,1-1 0,-1 1 0,1-1 0,-1 0-1,1 1 1,0-1 0,-1 0 0,2 1 0,24 6 127,33-3-150,-54-4 34,565-15 412,206 9 1070,-684 10-1274,-91-4-242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22.534"/>
    </inkml:context>
    <inkml:brush xml:id="br0">
      <inkml:brushProperty name="width" value="0.035" units="cm"/>
      <inkml:brushProperty name="height" value="0.035" units="cm"/>
      <inkml:brushProperty name="color" value="#FFFFFF"/>
    </inkml:brush>
  </inkml:definitions>
  <inkml:trace contextRef="#ctx0" brushRef="#br0">273 4 8394,'0'0'760,"1"-3"1133,-8 7-791,-21 32-1080,1 0-1,-30 56 0,-17 24 105,-5-10 376,77-104-304,12-18-72,35-45-21,3 1-1,2 3 0,92-81 0,-141 138-99,-1 0 1,1-1 0,-1 1 0,1 0-1,0 0 1,-1-1 0,1 1 0,-1 0 0,1 0-1,0 0 1,-1 0 0,1 0 0,-1 0-1,1 0 1,0 0 0,-1 0 0,1 0 0,0 0-1,-1 0 1,1 0 0,-1 1 0,1-1-1,-1 0 1,1 0 0,0 1 0,-1-1-1,1 0 1,-1 1 0,1-1 0,0 1 0,13 12-39,-14-11 44,3 1-12,-1 0 0,0 0-1,-1 0 1,1 0 0,-1 1 0,1-1 0,-1 1-1,0-1 1,0 1 0,0 6 0,2 40 13,-3-39-10,1 14 13,1 16 175,-3 0-1,-9 81 1,10-121 172,0-4 1600,0 2-1566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22.936"/>
    </inkml:context>
    <inkml:brush xml:id="br0">
      <inkml:brushProperty name="width" value="0.035" units="cm"/>
      <inkml:brushProperty name="height" value="0.035" units="cm"/>
      <inkml:brushProperty name="color" value="#FFFFFF"/>
    </inkml:brush>
  </inkml:definitions>
  <inkml:trace contextRef="#ctx0" brushRef="#br0">1 62 4641,'12'-1'4165,"190"-14"-118,-105 6-3791,-82 7-212,26-1 32,-1-2-1,40-10 0,-65 10-86,-5-2-10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24.507"/>
    </inkml:context>
    <inkml:brush xml:id="br0">
      <inkml:brushProperty name="width" value="0.035" units="cm"/>
      <inkml:brushProperty name="height" value="0.035" units="cm"/>
      <inkml:brushProperty name="color" value="#FFFFFF"/>
    </inkml:brush>
  </inkml:definitions>
  <inkml:trace contextRef="#ctx0" brushRef="#br0">261 13 4537,'17'-12'1822,"-18"14"392,-27 23 1176,11-10-3801,-53 52 1042,-90 81 1445,159-147-1997,1 0-11,2-2-608,12-14 405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24.956"/>
    </inkml:context>
    <inkml:brush xml:id="br0">
      <inkml:brushProperty name="width" value="0.035" units="cm"/>
      <inkml:brushProperty name="height" value="0.035" units="cm"/>
      <inkml:brushProperty name="color" value="#FFFFFF"/>
    </inkml:brush>
  </inkml:definitions>
  <inkml:trace contextRef="#ctx0" brushRef="#br0">1 1 6177,'2'12'3258,"3"5"-2604,1 0-1,1-1 1,0 0-1,1-1 1,17 25-1,88 98 1360,-111-135-2031,0-1-1,0 0 1,0 0 0,0 0 0,0 0 0,1 0 0,-1 0 0,0-1 0,1 1-1,-1-1 1,5 2 0,-6-3-54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32.902"/>
    </inkml:context>
    <inkml:brush xml:id="br0">
      <inkml:brushProperty name="width" value="0.035" units="cm"/>
      <inkml:brushProperty name="height" value="0.035" units="cm"/>
      <inkml:brushProperty name="color" value="#FFFFFF"/>
    </inkml:brush>
  </inkml:definitions>
  <inkml:trace contextRef="#ctx0" brushRef="#br0">102 1 9634,'34'70'3457,"-3"5"-3410,20 78 0,-46-134-38,-1 0-1,0 0 0,-2 0 0,0 1 0,-1-1 0,-1 1 1,-1-1-1,-4 25 0,4-37 14,-1 1 0,0 0 0,0-1 1,-1 0-1,0 1 0,0-1 0,0 0 1,-1 0-1,0-1 0,0 1 0,-1-1 1,0 0-1,0 0 0,-1 0 0,1-1 0,-1 0 1,0 0-1,-1 0 0,1-1 0,-1 0 1,0 0-1,0-1 0,-8 4 0,12-6 20,0 0 0,0 0-1,-1 0 1,1 0 0,0 0 0,0-1-1,-1 1 1,1-1 0,0 0 0,-1 0-1,1 0 1,0-1 0,-1 1 0,1-1-1,0 0 1,0 0 0,0 0 0,0 0-1,0 0 1,0-1 0,0 1-1,0-1 1,0 0 0,0 0 0,1 0-1,-1 0 1,1 0 0,0-1 0,-1 1-1,-2-6 1,2 4-2,1-1 0,0 0-1,0 0 1,0 0 0,1 0 0,0 0 0,0 0-1,0 0 1,0 0 0,1-1 0,0 1 0,0 0-1,1 0 1,-1-1 0,1 1 0,0 0-1,0 0 1,4-9 0,1 0-37,1 0 0,0 1 0,1 0 0,1 1 0,0 0 0,0 0 0,1 1 0,1 0 0,0 0 0,0 1-1,1 1 1,22-14 0,12-3-5,0 2 0,66-24 0,-44 21-7,-64 26-650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33.584"/>
    </inkml:context>
    <inkml:brush xml:id="br0">
      <inkml:brushProperty name="width" value="0.035" units="cm"/>
      <inkml:brushProperty name="height" value="0.035" units="cm"/>
      <inkml:brushProperty name="color" value="#FFFFFF"/>
    </inkml:brush>
  </inkml:definitions>
  <inkml:trace contextRef="#ctx0" brushRef="#br0">1 38 10490,'0'0'1307,"-1"-2"29,11-4-1145,21-1-80,0 1-1,45-2 1,-3 0 181,-72 8-358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33.973"/>
    </inkml:context>
    <inkml:brush xml:id="br0">
      <inkml:brushProperty name="width" value="0.035" units="cm"/>
      <inkml:brushProperty name="height" value="0.035" units="cm"/>
      <inkml:brushProperty name="color" value="#FFFFFF"/>
    </inkml:brush>
  </inkml:definitions>
  <inkml:trace contextRef="#ctx0" brushRef="#br0">1 8 10770,'0'0'1209,"10"-2"-616,6 0-467,1 0-1,0 1 1,-1 1-1,1 0 1,22 4-1,-17-1 160,-1-2 0,0 0 0,35-4-1,-24-3-33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07.063"/>
    </inkml:context>
    <inkml:brush xml:id="br0">
      <inkml:brushProperty name="width" value="0.035" units="cm"/>
      <inkml:brushProperty name="height" value="0.035" units="cm"/>
      <inkml:brushProperty name="color" value="#FFFFFF"/>
    </inkml:brush>
  </inkml:definitions>
  <inkml:trace contextRef="#ctx0" brushRef="#br0">0 37 10674,'0'0'879,"7"0"-600,45 1 39,1-3 0,-1-2 0,55-12 0,-11 2-75,-78 13-246,-3 2-10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36.125"/>
    </inkml:context>
    <inkml:brush xml:id="br0">
      <inkml:brushProperty name="width" value="0.035" units="cm"/>
      <inkml:brushProperty name="height" value="0.035" units="cm"/>
      <inkml:brushProperty name="color" value="#FFFFFF"/>
    </inkml:brush>
  </inkml:definitions>
  <inkml:trace contextRef="#ctx0" brushRef="#br0">238 7 10578,'0'0'47,"0"0"0,0 0-1,0 0 1,0-1-1,0 1 1,0 0 0,0 0-1,0-1 1,0 1 0,0 0-1,0 0 1,0 0-1,0-1 1,0 1 0,0 0-1,0 0 1,0 0 0,0-1-1,0 1 1,0 0 0,-1 0-1,1 0 1,0 0-1,0-1 1,0 1 0,0 0-1,0 0 1,-1 0 0,1 0-1,0 0 1,0-1-1,0 1 1,-1 0 0,1 0-1,0 0 1,0 0 0,0 0-1,-1 0 1,1 0 0,0 0-1,0 0 1,0 0-1,-1 0 1,1 0 0,0 0-1,0 0 1,0 0 0,-1 0-1,1 0 1,0 0 0,0 0-1,0 0 1,-1 0-1,1 0 1,0 0 0,0 1-1,0-1 1,-1 0 0,1 0-1,-9 7-20,1 0-1,0 1 1,0-1 0,0 2-1,1-1 1,1 1 0,-1 0-1,-8 18 1,-8 8 131,-19 21 104,26-37-138,0 1-1,2 1 1,0 1-1,-11 26 1,21-39-137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36.807"/>
    </inkml:context>
    <inkml:brush xml:id="br0">
      <inkml:brushProperty name="width" value="0.035" units="cm"/>
      <inkml:brushProperty name="height" value="0.035" units="cm"/>
      <inkml:brushProperty name="color" value="#FFFFFF"/>
    </inkml:brush>
  </inkml:definitions>
  <inkml:trace contextRef="#ctx0" brushRef="#br0">183 62 8954,'-17'-7'2276,"-10"-8"-1881,20 12-45,21-3-233,-1 0 0,1 1 1,0 0-1,1 1 0,-1 1 1,0 0-1,18 0 0,-30 3-115,8-1 9,0 0 0,0 1 0,-1 0 0,1 1-1,10 2 1,-19-3-9,1 0 0,-1 1-1,0-1 1,1 1-1,-1-1 1,0 1-1,0-1 1,1 1 0,-1 0-1,0-1 1,0 1-1,0 0 1,0 0-1,0 0 1,0 0-1,0 0 1,0 0 0,0 0-1,-1 0 1,1 0-1,0 0 1,-1 1-1,1-1 1,-1 0-1,1 0 1,-1 1 0,1-1-1,-1 0 1,0 1-1,0-1 1,0 0-1,0 1 1,0-1-1,0 0 1,0 1 0,0-1-1,0 1 1,-1-1-1,1 0 1,0 0-1,-1 1 1,1-1-1,-1 0 1,0 0 0,-1 3-1,-5 9 19,-1 1-1,-1-1 1,0 0-1,-1-1 1,-1 0-1,1-1 1,-2 0-1,0 0 0,0-1 1,0-1-1,-2 0 1,1-1-1,-1 0 1,0-1-1,0-1 1,-1 0-1,-19 5 1,16-9 94,22-5-21,29-7-76,-22 7-18,1 1 0,0 1 0,-1 0 0,1 1 0,0 0 0,-1 1 0,1 0 0,0 1 1,16 5-1,-27-7 1,0 0 1,0 0 0,-1 1 0,1-1 0,0 1 0,-1-1 0,1 0-1,0 1 1,-1-1 0,1 1 0,-1 0 0,1-1 0,-1 1 0,1-1-1,-1 1 1,1 0 0,-1-1 0,0 1 0,1 0 0,-1-1 0,0 1 0,0 0-1,1 0 1,-1-1 0,0 1 0,0 1 0,0 0 0,0 0 1,-1 0 0,1-1-1,-1 1 1,1 0 0,-1 0-1,0-1 1,1 1-1,-1 0 1,0-1 0,-1 2-1,-5 6 5,0 0 0,0-1 0,-10 8 0,13-12-4,-17 17 46,5-4-49,-1-1 0,0-1 1,-28 18-1,41-30 16,0 0 1,0-1-1,-1 0 1,1 1-1,-1-2 1,1 1-1,-1 0 1,0-1-1,0 0 0,0 0 1,1 0-1,-1-1 1,0 0-1,0 0 1,0 0-1,0 0 1,0-1-1,0 0 1,0 0-1,0 0 1,-7-4-1,0-1 1909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37.271"/>
    </inkml:context>
    <inkml:brush xml:id="br0">
      <inkml:brushProperty name="width" value="0.035" units="cm"/>
      <inkml:brushProperty name="height" value="0.035" units="cm"/>
      <inkml:brushProperty name="color" value="#FFFFFF"/>
    </inkml:brush>
  </inkml:definitions>
  <inkml:trace contextRef="#ctx0" brushRef="#br0">151 5 12675,'0'0'33,"0"-1"-1,-1 1 1,1 0 0,0-1 0,-1 1 0,1 0-1,0-1 1,-1 1 0,1 0 0,0 0 0,-1 0 0,1-1-1,-1 1 1,1 0 0,-1 0 0,1 0 0,0 0-1,-1 0 1,1-1 0,-1 1 0,1 0 0,-1 0 0,1 0-1,-1 0 1,1 0 0,0 1 0,-1-1 0,1 0-1,-1 0 1,1 0 0,-1 0 0,1 0 0,0 1 0,-1-1-1,1 0 1,-1 0 0,1 1 0,0-1 0,-1 0-1,1 0 1,0 1 0,-1 0 0,-9 17 15,9-15-36,-25 80-40,20-60 23,-16 39 0,5-27 32,-34 51 0,50-84-87,2-2-1391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37.678"/>
    </inkml:context>
    <inkml:brush xml:id="br0">
      <inkml:brushProperty name="width" value="0.035" units="cm"/>
      <inkml:brushProperty name="height" value="0.035" units="cm"/>
      <inkml:brushProperty name="color" value="#FFFFFF"/>
    </inkml:brush>
  </inkml:definitions>
  <inkml:trace contextRef="#ctx0" brushRef="#br0">92 19 11058,'0'-1'35,"0"1"-1,0 0 1,0 0 0,0-1-1,0 1 1,-1 0-1,1 0 1,0-1-1,0 1 1,0 0-1,0 0 1,0-1-1,0 1 1,0 0-1,0 0 1,0-1 0,0 1-1,1 0 1,-1 0-1,0-1 1,0 1-1,0 0 1,0 0-1,0-1 1,0 1-1,0 0 1,1 0-1,-1 0 1,0-1 0,0 1-1,0 0 1,1 0-1,-1 0 1,0 0-1,0-1 1,0 1-1,1 0 1,-1 0-1,0 0 1,0 0-1,1 0 1,-1 0-1,0 0 1,0 0 0,1 0-1,-1 0 1,0 0-1,1 0 1,8-3-27,1 1 1,-1 0-1,1 1 1,-1 0-1,1 0 1,0 1-1,-1 1 1,1-1-1,-1 2 1,1-1 0,-1 1-1,17 6 1,-21-6-1,0 0 0,-1 0 0,1 0 0,-1 1 1,1-1-1,-1 1 0,0 0 0,0 1 0,0-1 1,-1 1-1,6 6 0,-7-7-2,0 0-1,0 1 1,-1-1-1,1 0 1,-1 1 0,0-1-1,0 1 1,0-1 0,0 1-1,-1 0 1,1-1 0,-1 1-1,0 0 1,0-1 0,-1 1-1,1 0 1,-2 6-1,-1 1 32,-1 0-1,0 0 0,0 0 0,-1-1 0,0 0 0,-1 0 0,0 0 0,-1-1 1,0 0-1,0 0 0,-1-1 0,0 0 0,-1 0 0,-16 11 0,16-13-16,0 0 0,0-1 0,-1 0 0,0-1 0,1 0 0,-1 0 0,0-1 0,-1-1 0,1 1 0,-1-2 0,1 0 0,-1 0 0,1 0 0,-1-2 0,1 1 0,-12-3 0,6 0-80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38.346"/>
    </inkml:context>
    <inkml:brush xml:id="br0">
      <inkml:brushProperty name="width" value="0.035" units="cm"/>
      <inkml:brushProperty name="height" value="0.035" units="cm"/>
      <inkml:brushProperty name="color" value="#FFFFFF"/>
    </inkml:brush>
  </inkml:definitions>
  <inkml:trace contextRef="#ctx0" brushRef="#br0">1 123 10994,'9'-3'139,"1"1"-1,0 0 0,1 1 0,-1 0 1,0 1-1,10 0 0,17 0 39,36-6-159,907-78 1437,-910 75-1268,-6 2 20,66 0-1,-128 7-287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39.187"/>
    </inkml:context>
    <inkml:brush xml:id="br0">
      <inkml:brushProperty name="width" value="0.035" units="cm"/>
      <inkml:brushProperty name="height" value="0.035" units="cm"/>
      <inkml:brushProperty name="color" value="#FFFFFF"/>
    </inkml:brush>
  </inkml:definitions>
  <inkml:trace contextRef="#ctx0" brushRef="#br0">302 1 11082,'-69'80'759,"-109"169"0,150-205-707,7-11-26,15-22-2,13-20 22,71-106 30,102-140 111,-178 253-146,2 5 116,-1 1-145,-1 0-1,1 0 1,-1 1-1,0-1 0,-1 1 1,1-1-1,-1 1 1,1 0-1,-1 4 0,7 55 17,-4-29-7,6 39 667,1 98-1,-11-171-792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39.559"/>
    </inkml:context>
    <inkml:brush xml:id="br0">
      <inkml:brushProperty name="width" value="0.035" units="cm"/>
      <inkml:brushProperty name="height" value="0.035" units="cm"/>
      <inkml:brushProperty name="color" value="#FFFFFF"/>
    </inkml:brush>
  </inkml:definitions>
  <inkml:trace contextRef="#ctx0" brushRef="#br0">0 43 9994,'0'0'1765,"15"-1"-719,98-18-172,-72 11-434,68-7-1,-77 15 1527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40.337"/>
    </inkml:context>
    <inkml:brush xml:id="br0">
      <inkml:brushProperty name="width" value="0.035" units="cm"/>
      <inkml:brushProperty name="height" value="0.035" units="cm"/>
      <inkml:brushProperty name="color" value="#FFFFFF"/>
    </inkml:brush>
  </inkml:definitions>
  <inkml:trace contextRef="#ctx0" brushRef="#br0">249 1 11018,'0'0'2246,"-5"1"-1358,0 2-800,0 0 0,0 0 0,0 1-1,1-1 1,-1 1 0,1 0-1,0 0 1,-6 8 0,-33 48 84,17-23-156,-100 123 13,125-159-249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40.710"/>
    </inkml:context>
    <inkml:brush xml:id="br0">
      <inkml:brushProperty name="width" value="0.035" units="cm"/>
      <inkml:brushProperty name="height" value="0.035" units="cm"/>
      <inkml:brushProperty name="color" value="#FFFFFF"/>
    </inkml:brush>
  </inkml:definitions>
  <inkml:trace contextRef="#ctx0" brushRef="#br0">1 0 10954,'0'0'1066,"6"5"-303,2 5-515,0 1 1,0-1-1,-1 1 0,0 1 1,8 19-1,-11-20-83,1-1 0,0 0-1,0 0 1,1-1 0,1 1-1,0-1 1,0 0 0,0-1-1,1 0 1,15 12 0,-3-6-61,-13-8-298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41.990"/>
    </inkml:context>
    <inkml:brush xml:id="br0">
      <inkml:brushProperty name="width" value="0.035" units="cm"/>
      <inkml:brushProperty name="height" value="0.035" units="cm"/>
      <inkml:brushProperty name="color" value="#FFFFFF"/>
    </inkml:brush>
  </inkml:definitions>
  <inkml:trace contextRef="#ctx0" brushRef="#br0">192 1 8858,'-32'54'1056,"3"2"1,2 1-1,3 1 1,-27 97-1,46-138-972,3-6-35,-1-1-1,0 1 0,-1-1 0,-7 14 1,11-23-36,1-4-340,5-8-518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07.889"/>
    </inkml:context>
    <inkml:brush xml:id="br0">
      <inkml:brushProperty name="width" value="0.035" units="cm"/>
      <inkml:brushProperty name="height" value="0.035" units="cm"/>
      <inkml:brushProperty name="color" value="#FFFFFF"/>
    </inkml:brush>
  </inkml:definitions>
  <inkml:trace contextRef="#ctx0" brushRef="#br0">267 29 8850,'-11'6'778,"10"-5"-704,-1-1-1,1 1 1,0-1 0,-1 1-1,1-1 1,0 1 0,0 0-1,0 0 1,0 0 0,0-1 0,0 1-1,0 0 1,0 0 0,0 0-1,0 1 1,0-1 0,0 2-1,1-3 121,2-11 59,0 3-226,4-19 114,-6 27-88,-9-4 110,3 3-154,1 0 1,0 1-1,0 0 0,0 0 1,0 1-1,0-1 0,-1 1 0,1 0 1,0 1-1,0-1 0,1 1 0,-1 0 1,0 0-1,0 1 0,1-1 0,0 1 1,-1 0-1,1 0 0,-4 5 1,-13 8 161,-37 39 1,51-48-115,1 0 0,0 1 1,0 0-1,1 0 0,0 1 1,0-1-1,1 1 0,-6 17 0,10-26-54,0 1-1,-1 0 1,1 0-1,0 0 1,-1 0-1,1-1 1,0 1-1,0 0 1,0 0-1,0 0 1,0 0-1,0 0 0,0 0 1,0 0-1,0 0 1,0-1-1,0 1 1,1 0-1,-1 0 1,0 0-1,1 0 1,-1-1-1,0 1 1,1 0-1,-1 0 0,1 0 1,-1-1-1,1 1 1,0 0-1,-1-1 1,1 1-1,0-1 1,-1 1-1,1-1 1,0 1-1,0-1 1,-1 1-1,1-1 0,0 0 1,0 1-1,0-1 1,0 0-1,0 0 1,0 1-1,-1-1 1,1 0-1,0 0 1,0 0-1,0 0 1,0 0-1,0-1 1,0 1-1,0 0 0,-1 0 1,1 0-1,2-1 1,5-2-6,1 1-1,0-1 1,0 0 0,9-5-1,31-19-35,-2-2-1,-1-1 0,43-38 1,-79 59 31,-8 8 44,-4 4 61,-22 31 255,16-24-210,0 0 0,0 1 1,2 0-1,-1 0 0,1 0 0,1 0 0,0 1 0,0 0 1,-3 20-1,7-31-142,1 0 0,0 0 0,0 0-1,0 0 1,0 0 0,0 0 0,0 0 0,0 0 0,0 0 0,0 0 0,0 0 0,1 0 0,-1 0 0,0 0 0,1 0-1,-1 0 1,1 0 0,-1 0 0,1 0 0,0 0 0,-1 0 0,1 0 0,0 0 0,-1-1 0,1 1 0,1 0 0,-1 0-8,1-1 0,-1 1 0,0-1 0,1 0 0,-1 0 0,0 0 0,1 0 0,-1 0 1,0 0-1,1 0 0,-1-1 0,0 1 0,1 0 0,-1-1 0,0 1 0,0-1 0,1 1 0,-1-1 1,0 1-1,1-2 0,14-9-51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42.754"/>
    </inkml:context>
    <inkml:brush xml:id="br0">
      <inkml:brushProperty name="width" value="0.035" units="cm"/>
      <inkml:brushProperty name="height" value="0.035" units="cm"/>
      <inkml:brushProperty name="color" value="#FFFFFF"/>
    </inkml:brush>
  </inkml:definitions>
  <inkml:trace contextRef="#ctx0" brushRef="#br0">125 76 11498,'-1'-1'35,"0"0"0,0 0-1,0 0 1,0 0 0,1-1-1,-1 1 1,0 0 0,1-1-1,-1 1 1,0-1-1,1 1 1,0-1 0,-1 1-1,1-1 1,0 1 0,0-1-1,0 1 1,0-1 0,0 1-1,0-1 1,0 1 0,1-1-1,-1 1 1,0-1-1,1 1 1,-1-1 0,1 1-1,0 0 1,-1-1 0,1 1-1,0 0 1,0 0 0,0-1-1,0 1 1,0 0-1,0 0 1,2-2 0,0 1-30,0 0 0,0 0 0,0 0 0,0 0 0,0 0 0,0 0 0,0 1 0,0-1 0,1 1 0,-1 0 0,1 0 0,-1 1 0,1-1 0,-1 1 0,7-1 0,-2 1 1,1 0 0,-1 0 0,1 1 1,-1 0-1,9 3 0,-14-4-3,0 1 0,0 0 0,0 0 1,0 0-1,0 0 0,0 1 0,0-1 0,-1 1 0,1-1 0,0 1 0,-1 0 0,0 0 1,1 0-1,-1 1 0,0-1 0,0 0 0,0 1 0,0-1 0,-1 1 0,1 0 0,-1 0 1,0 0-1,1-1 0,0 6 0,-2-4 3,0 0 1,0 0-1,0-1 1,0 1-1,-1 0 1,1 0-1,-1 0 0,0-1 1,0 1-1,-1-1 1,1 1-1,-1-1 1,0 1-1,1-1 1,-2 0-1,1 0 0,0 0 1,-1 0-1,-3 4 1,-7 5 16,1 0-1,-2-1 1,-24 16 0,30-22-1,0-1 0,0 0 0,0 0 0,-1-1 0,1 0 0,-1 0 0,0-1 0,-16 2 0,25-3-19,-1-1-1,1 0 1,0 0-1,0 0 0,0 0 1,-1 0-1,1 0 1,0 0-1,0 0 1,0 0-1,-1 0 0,1 0 1,0 0-1,0 0 1,-1 0-1,1 0 1,0 0-1,0 0 1,-1 0-1,1 0 0,0 0 1,0 0-1,0 0 1,-1 0-1,1 0 1,0-1-1,0 1 0,0 0 1,-1 0-1,1 0 1,0 0-1,0 0 1,0-1-1,0 1 1,0 0-1,-1 0 0,1 0 1,0-1-1,0 1 1,0 0-1,0 0 1,0 0-1,0-1 0,0 1 1,0 0-1,8-11 73,20-7 12,-16 14-82,0 0 1,0 1-1,1 0 1,-1 1-1,1 0 1,-1 1 0,21 1-1,-29 0-7,-1 1 0,1-1 0,0 1 0,0 0 0,-1 0 0,1 0 0,0 1 0,-1-1 0,0 1 0,1 0 0,-1 0 0,6 4 0,-7-4 1,-1 0-1,1 0 1,0 0 0,-1 0-1,1 1 1,-1-1-1,0 0 1,0 1 0,0-1-1,0 1 1,0-1-1,-1 1 1,1 0 0,-1-1-1,0 1 1,1 0 0,-1-1-1,0 1 1,-1 0-1,1 3 1,-3 6 7,0-1 1,-1 1-1,0-1 0,-1 0 1,0 0-1,-1 0 0,0-1 1,0 0-1,-1 0 0,-1 0 1,1-1-1,-2 0 0,1-1 1,-1 0-1,0 0 0,-1-1 1,0 0-1,0 0 0,-1-1 1,1-1-1,-1 0 0,0 0 1,-12 2-1,17-6 21,0 0-1,0 0 1,1-1 0,-1 0 0,0 0-1,0 0 1,0-1 0,1 0 0,-1 0-1,0 0 1,1-1 0,-1 0 0,1 0-1,-1 0 1,1-1 0,0 0 0,0 0-1,-9-7 1,2 0 1913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43.230"/>
    </inkml:context>
    <inkml:brush xml:id="br0">
      <inkml:brushProperty name="width" value="0.035" units="cm"/>
      <inkml:brushProperty name="height" value="0.035" units="cm"/>
      <inkml:brushProperty name="color" value="#FFFFFF"/>
    </inkml:brush>
  </inkml:definitions>
  <inkml:trace contextRef="#ctx0" brushRef="#br0">137 0 12819,'-5'3'107,"1"0"0,0-1 1,0 1-1,1 1 0,-1-1 0,1 1 1,-1-1-1,1 1 0,0 0 0,0 0 1,1 0-1,-1 1 0,1-1 0,-3 8 1,-2 8-171,1 1 1,-4 25 0,-1 2 161,-4 1-82,-21 87 136,36-130-138,3-7-85,4-8-197,-5 7 198,8-14-903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43.743"/>
    </inkml:context>
    <inkml:brush xml:id="br0">
      <inkml:brushProperty name="width" value="0.035" units="cm"/>
      <inkml:brushProperty name="height" value="0.035" units="cm"/>
      <inkml:brushProperty name="color" value="#FFFFFF"/>
    </inkml:brush>
  </inkml:definitions>
  <inkml:trace contextRef="#ctx0" brushRef="#br0">215 17 5849,'-8'2'615,"-18"5"-420,8-5 5979,26-9-5592,-2 4-568,1-1-1,0 2 1,-1-1 0,1 1 0,0 0-1,0 1 1,1-1 0,-1 1-1,0 1 1,0-1 0,1 1 0,-1 1-1,0-1 1,0 1 0,1 1 0,7 2-1,-9-3-8,-1 1 0,1 0 0,-1 0-1,0 0 1,0 1 0,0-1 0,-1 1 0,1 1-1,-1-1 1,1 1 0,-1-1 0,7 9 0,-10-9-1,1 0 1,0 0 0,-1 0-1,1 0 1,-1 1 0,0-1-1,0 0 1,-1 1 0,1-1-1,0 1 1,-1-1 0,0 1-1,0-1 1,0 1 0,-1-1 0,1 0-1,-1 1 1,1-1 0,-1 1-1,0-1 1,-3 7 0,-8 15 60,-2 0 1,0-1-1,-1 0 1,-2-1-1,0-1 1,-1 0-1,-39 34 1,46-46-3,-1-1-1,0 0 1,-1-1 0,1 0 0,-20 8 0,27-13-36,0-1 1,0 0 0,-1-1-1,1 1 1,0-1 0,0 0-1,-1 0 1,1-1 0,-1 1-1,1-1 1,-1-1 0,1 1-1,-1-1 1,1 0 0,0 0-1,-1 0 1,-8-4 0,1-2 1803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44.162"/>
    </inkml:context>
    <inkml:brush xml:id="br0">
      <inkml:brushProperty name="width" value="0.035" units="cm"/>
      <inkml:brushProperty name="height" value="0.035" units="cm"/>
      <inkml:brushProperty name="color" value="#FFFFFF"/>
    </inkml:brush>
  </inkml:definitions>
  <inkml:trace contextRef="#ctx0" brushRef="#br0">1 50 11466,'77'-29'2862,"-52"23"-2665,0 1-1,1 1 1,47-1-1,-62 5 1654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44.503"/>
    </inkml:context>
    <inkml:brush xml:id="br0">
      <inkml:brushProperty name="width" value="0.035" units="cm"/>
      <inkml:brushProperty name="height" value="0.035" units="cm"/>
      <inkml:brushProperty name="color" value="#FFFFFF"/>
    </inkml:brush>
  </inkml:definitions>
  <inkml:trace contextRef="#ctx0" brushRef="#br0">0 27 12067,'6'-2'992,"6"-2"-832,-1 2-40,0-1 280,4 0-248,2-1 0,2 2 0,0-2-16,1 4-40,1-2 16,0 2 2185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46.639"/>
    </inkml:context>
    <inkml:brush xml:id="br0">
      <inkml:brushProperty name="width" value="0.035" units="cm"/>
      <inkml:brushProperty name="height" value="0.035" units="cm"/>
      <inkml:brushProperty name="color" value="#FFFFFF"/>
    </inkml:brush>
  </inkml:definitions>
  <inkml:trace contextRef="#ctx0" brushRef="#br0">328 0 10634,'0'0'787,"-5"2"-379,1 0-357,0 1 0,0 0-1,0 0 1,1 0-1,-1 1 1,1-1 0,-1 1-1,1 0 1,-4 6 0,-27 48 109,15-24-85,-15 23-14,-7 13 302,-4-2-1,-62 75 1,105-141-243,3-5-103,0-1-1,0 1 0,0 0 0,1 0 1,0 0-1,-1 0 0,1 0 0,0 0 0,0 0 1,3-2-1,2-3 4,56-78 28,3 3 1,132-125-1,-197 207-47,0 0 0,0 0-1,0 0 1,-1 0-1,1 1 1,0-1-1,0 0 1,0 1 0,0-1-1,0 0 1,1 1-1,-1-1 1,0 1 0,0-1-1,0 1 1,0 0-1,1 0 1,-1-1-1,0 1 1,0 0 0,1 0-1,-1 0 1,0 0-1,0 1 1,2-1 0,-2 1 0,0 0 0,0 0 0,0 0 0,0 0 0,0 0 0,0 0 0,0 0 0,0 1 0,0-1 0,-1 0 0,1 0 0,0 1 0,-1-1 0,1 0 0,-1 1 0,0-1 0,1 3 0,1 9 10,-1 0 0,0 1 0,-1 18 0,0-27-6,-2 57 37,1 109 143,2-136-117,2 0 1,14 63-1,-15-90-61,-2-6 2003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47.028"/>
    </inkml:context>
    <inkml:brush xml:id="br0">
      <inkml:brushProperty name="width" value="0.035" units="cm"/>
      <inkml:brushProperty name="height" value="0.035" units="cm"/>
      <inkml:brushProperty name="color" value="#FFFFFF"/>
    </inkml:brush>
  </inkml:definitions>
  <inkml:trace contextRef="#ctx0" brushRef="#br0">1 7 9834,'0'0'1032,"8"6"271,8-2-1044,0 0 0,0-1 0,1-1 0,-1-1 0,29 0-1,94-11 622,-98 5-792,101-6 21,-117 10-113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47.497"/>
    </inkml:context>
    <inkml:brush xml:id="br0">
      <inkml:brushProperty name="width" value="0.035" units="cm"/>
      <inkml:brushProperty name="height" value="0.035" units="cm"/>
      <inkml:brushProperty name="color" value="#FFFFFF"/>
    </inkml:brush>
  </inkml:definitions>
  <inkml:trace contextRef="#ctx0" brushRef="#br0">343 0 12755,'-8'3'965,"-4"5"-922,1-1 0,0 1-1,0 1 1,0 0 0,1 1-1,1 0 1,-10 13 0,-62 92 66,41-56-2,13-21 45,-58 63 0,77-93-283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47.873"/>
    </inkml:context>
    <inkml:brush xml:id="br0">
      <inkml:brushProperty name="width" value="0.035" units="cm"/>
      <inkml:brushProperty name="height" value="0.035" units="cm"/>
      <inkml:brushProperty name="color" value="#FFFFFF"/>
    </inkml:brush>
  </inkml:definitions>
  <inkml:trace contextRef="#ctx0" brushRef="#br0">1 1 12651,'0'0'2128,"7"8"-1988,13 10 99,-1 2 0,-1 0-1,28 42 1,-45-60-225,13 23 328,1-2 0,1 1 0,35 39 0,-51-63-577,1 0-182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48.773"/>
    </inkml:context>
    <inkml:brush xml:id="br0">
      <inkml:brushProperty name="width" value="0.035" units="cm"/>
      <inkml:brushProperty name="height" value="0.035" units="cm"/>
      <inkml:brushProperty name="color" value="#FFFFFF"/>
    </inkml:brush>
  </inkml:definitions>
  <inkml:trace contextRef="#ctx0" brushRef="#br0">15 0 11194,'3'1'2403,"4"9"-1960,6 16-529,4 33 169,-3 1 1,-2 0-1,-2 1 1,2 120-1,-13-171-31,0-1 0,0 0 0,-1 0 0,0 0 0,0 0 0,-6 14 1,7-21-31,0 1 0,-1-1 0,1 0 0,0 0 0,-1 0 0,1 0 0,-1 0 0,1 0 0,-1-1 0,0 1 0,0 0 0,-4 2 0,4-4-10,1 1 1,-1-1-1,1 1 1,-1-1-1,1 1 1,-1-1-1,1 0 0,-1 0 1,0 0-1,1 0 1,-1 0-1,1-1 1,-1 1-1,0 0 1,1-1-1,-1 1 1,1-1-1,-1 1 1,1-1-1,-1 0 1,1 1-1,-2-2 1,1 1-2,1-1 1,-1 1 0,0 0-1,1-1 1,-1 1 0,1-1-1,-1 1 1,1-1 0,0 0-1,-1 1 1,1-1 0,0 0-1,0 0 1,0 0 0,1 0-1,-1 0 1,0 0 0,1 0-1,-1-4 1,1 2-5,0-1-1,0 0 1,0 0 0,1 0-1,-1 1 1,1-1 0,1 0-1,1-6 1,4-5-17,1 0 1,0 1-1,18-26 0,-1 6 177,2 0 0,2 3-1,1 0 1,1 2 0,2 1 0,1 1-1,43-26 1,-75 53-151,56-32 194,-52 30-201,-1 0 0,2 1-1,-1 0 1,0 0 0,0 0 0,1 0-1,9 0 1,-14 2 506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08.653"/>
    </inkml:context>
    <inkml:brush xml:id="br0">
      <inkml:brushProperty name="width" value="0.035" units="cm"/>
      <inkml:brushProperty name="height" value="0.035" units="cm"/>
      <inkml:brushProperty name="color" value="#FFFFFF"/>
    </inkml:brush>
  </inkml:definitions>
  <inkml:trace contextRef="#ctx0" brushRef="#br0">154 1 10402,'-152'240'2238,"151"-239"-1643,2-4-554,1-1 0,-1 0 0,1 1 0,0 0 0,0-1 0,0 1 0,1 0 0,-1 0 0,1 0 0,0 0 0,0 1 0,0-1 0,6-4-1,-3 2 7,91-70 72,-86 67-117,1 1 0,0 0 1,0 1-1,0 1 0,1 0 1,-1 0-1,15-2 0,-27 7-2,1 0 1,0-1-1,0 1 0,-1 0 0,1 0 0,0 0 0,0 0 0,-1 0 0,1 0 1,0 0-1,0 0 0,-1 1 0,1-1 0,0 0 0,0 0 0,-1 0 0,1 1 1,0-1-1,-1 0 0,1 1 0,0-1 0,-1 1 0,1-1 0,-1 1 0,1-1 1,-1 1-1,1-1 0,-1 1 0,1 0 0,-1-1 0,1 1 0,-1-1 0,0 1 1,0 0-1,1 0 0,-1-1 0,0 1 0,0 0 0,1-1 0,-1 1 0,0 0 1,0 0-1,0-1 0,0 1 0,0 0 0,0 0 0,-1-1 0,1 1 0,0 0 1,-1 1-1,-12 45 18,9-38-9,-52 142 101,56-150-200,-2-7-149,-5-17 171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34.454"/>
    </inkml:context>
    <inkml:brush xml:id="br0">
      <inkml:brushProperty name="width" value="0.035" units="cm"/>
      <inkml:brushProperty name="height" value="0.035" units="cm"/>
      <inkml:brushProperty name="color" value="#FF0066"/>
    </inkml:brush>
  </inkml:definitions>
  <inkml:trace contextRef="#ctx0" brushRef="#br0">239 81 10330,'0'0'887,"-11"18"1179,-8 16-1843,14-26 362,7-12-409,3-3-106,2-1-27,-1-1 0,0 0 0,0 0 0,-1-1 0,-1 1 0,1-1 0,-1-1 0,-1 1 0,3-15 0,-5 24-44,-1 0 1,0 1-1,0-1 0,0 0 1,0 1-1,0-1 0,0 0 0,-1 1 1,1-1-1,0 0 0,0 1 1,0-1-1,-1 0 0,1 1 0,0-1 1,-1 0-1,1 1 0,0-1 1,-1 1-1,1-1 0,-1 1 0,1-1 1,-1 1-1,1-1 0,-1 1 1,1 0-1,-1-1 0,0 0 0,-1 1-1,0-1-1,1 1 1,-1 0-1,0 0 1,0-1-1,1 1 1,-1 0-1,0 0 1,0 1-1,0-1 1,-1 1-1,-4 0-8,0 1 0,0 0 0,0 1 0,-10 6-1,1 1 0,1 1-1,1 1 0,0 0 0,1 1 1,0 1-1,1 0 0,1 0 0,0 1 0,1 1 1,1 0-1,0 0 0,1 1 0,1 0 0,0 0 1,1 1-1,-4 24 0,9-39 10,1 1 0,-1-1 0,1 1 0,0-1 0,0 1 0,1-1 0,-1 1 0,1-1-1,0 1 1,0-1 0,0 0 0,0 1 0,3 5 0,-3-8-3,0 1-1,1 0 1,-1-1-1,1 1 1,-1-1-1,1 1 1,-1-1 0,1 0-1,0 0 1,0 0-1,0 0 1,-1 0-1,1 0 1,0 0 0,0-1-1,0 1 1,0-1-1,0 1 1,1-1-1,-1 0 1,0 0-1,0 0 1,0 0 0,3 0-1,15-3-157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34.873"/>
    </inkml:context>
    <inkml:brush xml:id="br0">
      <inkml:brushProperty name="width" value="0.035" units="cm"/>
      <inkml:brushProperty name="height" value="0.035" units="cm"/>
      <inkml:brushProperty name="color" value="#FF0066"/>
    </inkml:brush>
  </inkml:definitions>
  <inkml:trace contextRef="#ctx0" brushRef="#br0">235 0 11955,'0'0'902,"-7"7"-71,-5 9-761,1 1 0,0 0 0,2 0-1,-9 22 1,-31 86-9,26-61 157,-71 207 861,93-266 1090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35.956"/>
    </inkml:context>
    <inkml:brush xml:id="br0">
      <inkml:brushProperty name="width" value="0.035" units="cm"/>
      <inkml:brushProperty name="height" value="0.035" units="cm"/>
      <inkml:brushProperty name="color" value="#FF0066"/>
    </inkml:brush>
  </inkml:definitions>
  <inkml:trace contextRef="#ctx0" brushRef="#br0">147 30 5081,'3'-1'8286,"-9"3"-6676,-5 6-1620,0-1 1,1 1-1,0 1 1,0 0-1,1 0 1,0 1-1,1 0 1,0 0 0,1 1-1,0 0 1,0 1-1,1-1 1,1 1-1,0 1 1,1-1 0,-6 22-1,8-24 7,0 0 0,1 0 0,0 0 1,1 0-1,0 0 0,0 0 0,1 0 0,1 0 0,-1 0 0,4 11 1,-2-14 15,-1 0 0,1-1 1,1 1-1,-1-1 0,1 0 1,0 0-1,0 0 0,1 0 1,0-1-1,0 1 0,0-1 1,1-1-1,-1 1 0,1-1 1,7 5-1,-9-8 5,-1 1-1,0 0 1,1-1 0,-1 1-1,1-1 1,0 0 0,-1-1 0,1 1-1,0 0 1,0-1 0,-1 0 0,1 0-1,0 0 1,0 0 0,4-2-1,-1 1 21,-1-1-1,0-1 1,0 1-1,-1-1 1,1 0-1,0 0 1,-1 0 0,7-6-1,6-7 109,-1-1 0,-1-1 0,26-34 0,-37 45-118,2-2 29,19-25 85,27-48 1,-47 72-75,0-1-1,-1 0 1,-1 0-1,1 0 1,-2-1 0,0 1-1,0-1 1,-1 0-1,1-18 1,-3 28-31,0 0 0,0 0 0,0-1 0,0 1 0,0 0 0,0 0 0,-1 0 0,1 0 0,-1-1 0,1 1 0,-1 0 0,0 0 0,0 0 0,0 0 0,0 0 0,0 1 0,0-1 0,-1 0 0,1 0 0,0 1 0,-1-1 0,0 1 0,1-1 0,-1 1 0,0 0 0,0 0 0,1-1-1,-1 1 1,0 1 0,0-1 0,0 0 0,0 0 0,-1 1 0,1-1 0,0 1 0,0 0 0,0-1 0,0 1 0,-1 0 0,1 0 0,-3 1 0,-4 0-35,0 1 0,0-1-1,0 2 1,1-1-1,-1 1 1,1 1 0,0 0-1,0 0 1,-8 5 0,4-1-27,0 1 0,1 1-1,0 0 1,1 0 0,0 1 0,0 1 0,-14 23 0,2 3-23,-22 54 0,-5 9 82,44-91-91,0-1-1,-1 1 1,-1-1 0,1-1-1,-1 1 1,-15 13 0,21-21 1002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39.077"/>
    </inkml:context>
    <inkml:brush xml:id="br0">
      <inkml:brushProperty name="width" value="0.035" units="cm"/>
      <inkml:brushProperty name="height" value="0.035" units="cm"/>
      <inkml:brushProperty name="color" value="#FF0066"/>
    </inkml:brush>
  </inkml:definitions>
  <inkml:trace contextRef="#ctx0" brushRef="#br0">13 40 9610,'0'0'1267,"-10"0"230,10 0-1470,0 0 0,0 0 0,0 0 1,0 0-1,0 0 0,0 0 0,0 0 0,0-1 0,0 1 0,0 0 1,0 0-1,0 0 0,0 0 0,0 0 0,0 0 0,0-1 0,0 1 0,0 0 1,0 0-1,0 0 0,0 0 0,0 0 0,0 0 0,0 0 0,0 0 1,0-1-1,0 1 0,0 0 0,-1 0 0,1 0 0,0 0 0,0 0 1,0 0-1,0 0 0,0 0 0,0 0 0,0 0 0,0 0 0,0 0 1,-1-1-1,1 1 0,0 0 0,0 0 0,0 0 0,0 0 0,0 0 1,0 0-1,0 0 0,-1 0 0,16-5-7,-1 0 0,1 0 1,-1 2-1,1 0 0,1 0 1,18 0-1,31-6 39,-64 9 17,0 0 135,0 0 917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39.580"/>
    </inkml:context>
    <inkml:brush xml:id="br0">
      <inkml:brushProperty name="width" value="0.035" units="cm"/>
      <inkml:brushProperty name="height" value="0.035" units="cm"/>
      <inkml:brushProperty name="color" value="#FF0066"/>
    </inkml:brush>
  </inkml:definitions>
  <inkml:trace contextRef="#ctx0" brushRef="#br0">1 25 7586,'0'0'3643,"22"-1"1342,69-20-3791,-80 19-1276,-9 2-312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40.623"/>
    </inkml:context>
    <inkml:brush xml:id="br0">
      <inkml:brushProperty name="width" value="0.035" units="cm"/>
      <inkml:brushProperty name="height" value="0.035" units="cm"/>
      <inkml:brushProperty name="color" value="#FF0066"/>
    </inkml:brush>
  </inkml:definitions>
  <inkml:trace contextRef="#ctx0" brushRef="#br0">0 0 10018,'22'2'2458,"-17"-1"-2457,0 0 0,0 0 0,0 1 0,0-1 0,-1 1 0,1 0 0,0 1 0,-1-1-1,1 1 1,-1 0 0,0 0 0,0 0 0,0 0 0,0 1 0,-1 0 0,4 4 0,4 9 57,-1 0-1,0 1 1,-2 0 0,0 0 0,-1 1-1,-1 0 1,0 1 0,-2-1 0,3 23-1,-5-30-17,-1 1 0,0-1 0,-1 1-1,-1-1 1,0 1 0,-1 0 0,0-1-1,0 0 1,-2 1 0,1-1 0,-2-1 0,1 1-1,-2 0 1,1-1 0,-12 16 0,16-26-3,1 0 0,-1 0 1,0 0-1,0 0 0,0 0 0,0 0 1,0 0-1,0 0 0,0 0 1,0 0-1,0 0 0,-1 0 1,1-1-1,0 1 0,0-1 0,-1 1 1,-1 0-1,3-1-4,-1 0-1,1-1 1,-1 1-1,1 0 1,-1 0-1,1-1 1,-1 1 0,1 0-1,-1 0 1,1-1-1,-1 1 1,1-1-1,0 1 1,-1 0 0,1-1-1,0 1 1,-1-1-1,1 1 1,0-1-1,-1 1 1,1-1-1,0 1 1,0-1 0,0 1-1,-1-1 1,1 1-1,0-2 1,-1-3 128,0-1 0,1 0 0,0 1 0,-1-1 0,2 1 0,1-12 0,2-1-97,1 0 0,1 0 1,1 1-1,1 0 1,0 0-1,1 1 1,1 0-1,0 0 1,1 1-1,1 0 1,0 1-1,1 1 0,1 0 1,22-17-1,-12 11-144,-23 18-218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41.922"/>
    </inkml:context>
    <inkml:brush xml:id="br0">
      <inkml:brushProperty name="width" value="0.035" units="cm"/>
      <inkml:brushProperty name="height" value="0.035" units="cm"/>
      <inkml:brushProperty name="color" value="#FF0066"/>
    </inkml:brush>
  </inkml:definitions>
  <inkml:trace contextRef="#ctx0" brushRef="#br0">240 84 7130,'0'0'5763,"13"-24"-4226,0-11-1221,-10 29 128,-3 6-427,0 0 0,0-1 0,0 1-1,1 0 1,-1 0 0,0 0 0,0 0 0,0-1 0,1 1 0,-1 0 0,0 0 0,0-1 0,0 1 0,0 0 0,0 0 0,0-1 0,0 1 0,0 0 0,0 0 0,1-1-1,-1 1 1,0 0 0,0 0 0,0-1 0,0 1 0,-1 0 0,1 0 0,0-1 0,0 1 0,0 0 0,0 0 0,0-1 0,0 1 0,0 0 0,0 0 0,0-1 0,-1 1-1,1 0 1,0 0 0,0 0 0,0-1 0,-1 1 0,1 0 0,0 0 0,0 0 0,0 0 0,-1-1 0,1 1 0,0 0 0,0 0 0,-1 0 0,1 0 0,0 0 0,0 0-1,-1 0 1,1 0 0,0 0 0,0 0 0,-1 0 0,1 0 0,-6-2 105,3 1-117,-1 0-1,1 0 1,0 0 0,-1 0 0,1 1 0,-1 0 0,1-1-1,-1 1 1,1 0 0,0 1 0,-1-1 0,1 1 0,-1-1-1,1 1 1,0 0 0,-1 0 0,1 1 0,0-1-1,0 1 1,0 0 0,0-1 0,0 1 0,0 0 0,1 1-1,-4 2 1,-16 14-47,1 0 1,1 2-1,-20 25 0,31-34 15,1-1 0,0 2 0,0-1-1,2 1 1,-1 0 0,2 0 0,-1 1-1,-3 16 1,9-28 23,-1 0 1,1 0-1,-1 0 1,1 0-1,0 0 0,0 0 1,0 1-1,0-1 0,0 0 1,0 0-1,0 0 1,1 0-1,-1 0 0,1 0 1,0 0-1,-1 0 0,1-1 1,0 1-1,0 0 1,0 0-1,1 0 0,-1-1 1,0 1-1,0-1 0,1 1 1,2 1-1,-2-2 3,1 1-1,0-1 1,0 0-1,0 0 1,0-1-1,0 1 1,0 0 0,0-1-1,0 0 1,0 0-1,0 0 1,0 0-1,0 0 1,0-1-1,0 1 1,0-1 0,5-1-1,14-8-107,3-4-185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42.312"/>
    </inkml:context>
    <inkml:brush xml:id="br0">
      <inkml:brushProperty name="width" value="0.035" units="cm"/>
      <inkml:brushProperty name="height" value="0.035" units="cm"/>
      <inkml:brushProperty name="color" value="#FF0066"/>
    </inkml:brush>
  </inkml:definitions>
  <inkml:trace contextRef="#ctx0" brushRef="#br0">265 1 12307,'-2'-1'3075,"-10"8"-2100,5-1-977,0 0 0,1 0 0,0 1 0,0 0 0,0 0 1,1 0-1,0 1 0,0 0 0,-5 13 0,6-13-13,-172 418 488,169-402-436,7-22-312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42.656"/>
    </inkml:context>
    <inkml:brush xml:id="br0">
      <inkml:brushProperty name="width" value="0.035" units="cm"/>
      <inkml:brushProperty name="height" value="0.035" units="cm"/>
      <inkml:brushProperty name="color" value="#FF0066"/>
    </inkml:brush>
  </inkml:definitions>
  <inkml:trace contextRef="#ctx0" brushRef="#br0">216 1 10106,'0'0'3193,"0"1"-3033,-20 33-8,3-9 24,-1 4 8,-4 5-56,-3 1 32,-1 2 0,2-1 8,2-6 0,4-2-32,4-7-120,5-4-136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43.031"/>
    </inkml:context>
    <inkml:brush xml:id="br0">
      <inkml:brushProperty name="width" value="0.035" units="cm"/>
      <inkml:brushProperty name="height" value="0.035" units="cm"/>
      <inkml:brushProperty name="color" value="#FF0066"/>
    </inkml:brush>
  </inkml:definitions>
  <inkml:trace contextRef="#ctx0" brushRef="#br0">0 1 12507,'0'0'5565,"8"15"-5921,23 23 281,55 52 0,-63-67-1063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09.387"/>
    </inkml:context>
    <inkml:brush xml:id="br0">
      <inkml:brushProperty name="width" value="0.035" units="cm"/>
      <inkml:brushProperty name="height" value="0.035" units="cm"/>
      <inkml:brushProperty name="color" value="#FFFFFF"/>
    </inkml:brush>
  </inkml:definitions>
  <inkml:trace contextRef="#ctx0" brushRef="#br0">104 1 11354,'0'0'759,"0"8"-644,1 32-126,1 171 580,-4-179-277,-1-1-1,-2 1 0,0-1 1,-18 52-1,21-78-218,-1 0 0,1 0 0,-1 0-1,0 0 1,0-1 0,-6 8 0,8-11-53,1 0 0,-1-1 0,0 1 0,1-1 0,-1 1 0,0-1 0,1 1 0,-1-1 0,0 1 0,0-1 0,1 0 0,-1 1 0,0-1 0,0 0 0,0 0 0,0 1 0,0-1 0,1 0 0,-3 0 0,2-1 0,0 1 0,0-1-1,0 1 1,0-1 0,0 1 0,0-1 0,0 0 0,0 0 0,1 1 0,-1-1 0,0 0 0,1 0 0,-1 0 0,0 0 0,1 0 0,-1 0 0,1 0 0,-1 0-1,1 0 1,-1-2 0,-1-2 6,0 0-1,0 0 0,1 0 0,0-1 0,0 1 0,0 0 1,1-1-1,-1 1 0,1-1 0,1 1 0,-1-1 0,1 1 1,0 0-1,0-1 0,0 1 0,1 0 0,0 0 1,0-1-1,0 1 0,1 1 0,-1-1 0,6-6 0,-1 3-28,0-1 0,1 2 0,0-1 0,0 1 0,1 0-1,0 1 1,0 0 0,1 0 0,-1 1 0,13-4-1,28-14-13,-28 12-20,0 1 1,1 1-1,0 1 1,26-5-1,-47 13-35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44.885"/>
    </inkml:context>
    <inkml:brush xml:id="br0">
      <inkml:brushProperty name="width" value="0.035" units="cm"/>
      <inkml:brushProperty name="height" value="0.035" units="cm"/>
      <inkml:brushProperty name="color" value="#FF0066"/>
    </inkml:brush>
  </inkml:definitions>
  <inkml:trace contextRef="#ctx0" brushRef="#br0">0 166 7690,'0'0'1159,"1"-1"-854,-1-1 1,1 1 0,0 0-1,0-1 1,0 1 0,0 0 0,0 0-1,0 0 1,0-1 0,0 1 0,0 0-1,1 0 1,-1 1 0,0-1 0,3-1-1,4-3-268,0 0-1,0 1 0,1 0 0,-1 0 1,1 1-1,0 0 0,0 0 0,0 1 1,10-1-1,-9 2-37,181-17 1815,257-58 0,-431 71-1732,0 1 0,0 1 0,26-1-1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45.796"/>
    </inkml:context>
    <inkml:brush xml:id="br0">
      <inkml:brushProperty name="width" value="0.035" units="cm"/>
      <inkml:brushProperty name="height" value="0.035" units="cm"/>
      <inkml:brushProperty name="color" value="#FF0066"/>
    </inkml:brush>
  </inkml:definitions>
  <inkml:trace contextRef="#ctx0" brushRef="#br0">125 545 6089,'1'0'192,"-1"0"-1,0 1 1,0-1-1,0 1 1,0-1-1,0 1 1,0-1-1,0 0 1,0 1-1,0-1 1,-1 1 0,1-1-1,0 0 1,0 1-1,0-1 1,0 1-1,-1-1 1,1 0-1,0 1 1,0-1-1,-1 0 1,1 1-1,0-1 1,0 0-1,-1 1 1,1-1-1,0 0 1,-1 0-1,1 0 1,-1 1-1,1-1 1,0 0-1,-1 0 1,-14-4 2836,-7-13-2073,16 10-739,1-1 1,1-1 0,-1 1 0,1-1 0,1 1 0,0-1 0,0 0-1,-2-11 1,-1-5 73,-2 2-58,1 2 77,1 0 0,0-1 0,-4-43 0,10 59-294,0-1 1,0 0 0,0 0 0,1 0 0,0 0-1,1 1 1,0-1 0,0 0 0,0 1-1,1 0 1,-1-1 0,2 1 0,-1 0-1,1 1 1,-1-1 0,2 0 0,5-5-1,5-4-62,0 0-1,1 1 1,1 1-1,1 0 1,0 2-1,0 0 1,1 0-1,0 2 1,1 1-1,0 0 1,1 1-1,35-6 1,-55 12 41,0 1-1,0 0 1,0-1 0,0 1 0,0 0-1,0 0 1,1 0 0,-1 0-1,0 0 1,0 0 0,0 0 0,0 0-1,1 1 1,-1-1 0,0 0-1,0 1 1,0-1 0,0 0 0,0 1-1,0 0 1,0-1 0,0 1-1,0-1 1,0 1 0,0 0 0,0 0-1,-1 0 1,1 0 0,0-1 0,-1 1-1,1 0 1,0 0 0,-1 0-1,1 0 1,-1 0 0,1 1 0,-1-1-1,0 0 1,1 0 0,-1 0-1,0 0 1,0 0 0,0 0 0,0 1-1,0-1 1,0 0 0,0 0-1,0 0 1,0 0 0,-1 1 0,0 0-1,-1 9-11,-1-1-1,-1 0 0,0 0 0,-7 12 1,10-20 21,-6 13-62,-1 0 0,0 0 0,-2-1 1,1 0-1,-2 0 0,0-2 1,0 1-1,-24 19 0,21-24 426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49.396"/>
    </inkml:context>
    <inkml:brush xml:id="br0">
      <inkml:brushProperty name="width" value="0.035" units="cm"/>
      <inkml:brushProperty name="height" value="0.035" units="cm"/>
      <inkml:brushProperty name="color" value="#FF0066"/>
    </inkml:brush>
  </inkml:definitions>
  <inkml:trace contextRef="#ctx0" brushRef="#br0">1123 69 5513,'0'-1'313,"0"1"-1,1-1 0,-1 0 1,0 0-1,0 0 0,0 0 1,0 0-1,-1 1 0,1-1 1,0 0-1,0 0 0,-1 0 1,1 0-1,0 1 1,-1-1-1,1 0 0,-1-1 1,-13-9 1439,-18 1-2426,27 9 1173,-4-3-351,7 4-24,-6 1-13,-246 11 1728,210-12-1681,0 3 0,0 1 0,-54 12 0,73-10-158,1 1-1,-1 2 1,2 0 0,-1 1-1,1 2 1,1 0 0,-22 16 0,-11 13-25,-66 62-1,95-78 14,2 1-1,1 1 0,1 1 0,-26 43 0,42-62 2,1 1 1,1 0-1,-1 0 1,2 0-1,0 1 1,0-1-1,0 1 0,2 0 1,-2 21-1,3-18 8,1 0 0,1 0 0,0 0 0,1 0 0,1 0 1,0-1-1,8 18 0,2 4 27,4 9 4,42 77-1,-51-106-25,1-1 0,0-1 1,1 1-1,1-1 0,0-1 0,0 0 0,2-1 0,24 16 0,-14-13 10,0-1 1,2-1-1,-1-2 0,1 0 0,1-2 0,52 10 0,-31-11 14,1-3 0,0-1 1,52-5-1,-71 0 3,0-1 1,0-2-1,0-2 0,0 0 1,-1-2-1,0-1 1,-1-1-1,0-2 0,-1-1 1,0-1-1,31-23 1,-31 17 5,0-1 1,-2-1 0,0-2 0,-2 0 0,-1-1-1,-1-2 1,-1 0 0,-1-1 0,25-54-1,-28 47 26,-1 0 0,-2-1 0,10-41 0,-20 61 71,0 0 0,-1 0 0,-1 0 0,-1-1 0,0 1 0,-1 0 0,-1-1 0,0 1 0,-7-23-1,-35-89 536,39 117-641,0-1 1,-2 1 0,1 0 0,-2 1-1,1 0 1,-2 0 0,-17-18 0,18 22-7,-1 1-1,0 0 1,0 1 0,-1 0 0,0 0 0,0 1 0,0 0-1,0 1 1,-15-3 0,-14-1 181,-47-3 0,40 6-30,-75-10 11,96 9-574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50.769"/>
    </inkml:context>
    <inkml:brush xml:id="br0">
      <inkml:brushProperty name="width" value="0.035" units="cm"/>
      <inkml:brushProperty name="height" value="0.035" units="cm"/>
      <inkml:brushProperty name="color" value="#FF0066"/>
    </inkml:brush>
  </inkml:definitions>
  <inkml:trace contextRef="#ctx0" brushRef="#br0">303 0 10010,'-37'134'3388,"37"-133"-1668,8-14-804,9-20-813,-17 33-103,5-12 117,-13 6-118,2 4 1,3 1-1,0 0-1,-1-1 1,1 1 0,-1 0-1,1 1 1,-1-1 0,0 1 0,1-1-1,-1 1 1,0 0 0,1 0 0,-1 1-1,0-1 1,1 1 0,-1 0-1,1 0 1,-1 0 0,1 0 0,0 1-1,-1-1 1,-3 4 0,-11 6-23,2 0 1,-1 2-1,2 0 1,-1 1-1,2 1 0,-14 16 1,19-19-7,0 0 0,0 1-1,1-1 1,1 2 0,0-1 0,1 1 0,0 0 0,-6 28 0,11-39 23,0 0 1,1 0-1,-1 0 1,1 0-1,0 0 1,-1 0 0,2 0-1,-1 0 1,0 0-1,1 0 1,-1 0-1,1 0 1,0 0-1,0 0 1,0 0 0,0 0-1,0-1 1,1 1-1,-1 0 1,1-1-1,0 1 1,0-1-1,0 1 1,0-1 0,0 0-1,0 0 1,6 3-1,-3-2 6,0-1 0,0 0 1,0 0-1,0-1 0,1 0 0,-1 0 0,1 0 0,-1 0 0,1-1 0,-1 0 0,1 0 1,-1-1-1,1 1 0,-1-1 0,6-2 0,1 0 9,0-1 0,-1 0 0,0-1 0,10-6 0,11-8-215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51.176"/>
    </inkml:context>
    <inkml:brush xml:id="br0">
      <inkml:brushProperty name="width" value="0.035" units="cm"/>
      <inkml:brushProperty name="height" value="0.035" units="cm"/>
      <inkml:brushProperty name="color" value="#FF0066"/>
    </inkml:brush>
  </inkml:definitions>
  <inkml:trace contextRef="#ctx0" brushRef="#br0">329 2 12363,'-2'-1'2370,"-12"8"-1853,7-2-504,1 0 1,-1 1-1,1 0 1,0 0-1,1 0 1,0 1-1,0-1 1,0 1-1,-7 14 1,-74 177 8,-12 26 532,78-186-421,12-23-39,0 0 0,0 1 0,2 0 0,-8 26 0,13-40-61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52.083"/>
    </inkml:context>
    <inkml:brush xml:id="br0">
      <inkml:brushProperty name="width" value="0.035" units="cm"/>
      <inkml:brushProperty name="height" value="0.035" units="cm"/>
      <inkml:brushProperty name="color" value="#FF0066"/>
    </inkml:brush>
  </inkml:definitions>
  <inkml:trace contextRef="#ctx0" brushRef="#br0">203 83 13291,'-1'-4'3125,"1"4"-3120,-1 0 1,1-1 0,0 1-1,0 0 1,-1-1 0,1 1-1,0 0 1,-1 0 0,1 0-1,0-1 1,-1 1-1,1 0 1,0 0 0,-1 0-1,1 0 1,-1-1 0,1 1-1,0 0 1,-1 0 0,1 0-1,-1 0 1,1 0 0,0 0-1,-1 0 1,1 0-1,-1 0 1,1 0 0,0 1-1,-1-1 1,1 0 0,0 0-1,-1 0 1,1 0 0,-1 1-1,1-1 1,0 0 0,-1 1-1,-12 7-36,1 1-1,0 0 1,1 1 0,0 0-1,0 1 1,1 1-1,-16 24 1,12-17 6,2 2 0,0 0 0,1 0 0,-13 38 0,22-49 13,0-1 0,0 1 1,1-1-1,0 1 0,1-1 0,0 1 0,0 0 0,1-1 1,1 1-1,3 14 0,-4-20 18,0-1 0,-1 0 0,1 0 0,1 0 0,-1 1 0,0-1 0,1 0 0,0 0 0,0-1-1,0 1 1,0 0 0,0-1 0,0 1 0,1-1 0,-1 0 0,1 1 0,0-1 0,-1-1 0,1 1 0,0 0 0,0-1 0,0 1 0,0-1 0,1 0 0,-1 0 0,0 0 0,0 0-1,1-1 1,-1 1 0,1-1 0,-1 0 0,0 0 0,5-1 0,-1 0 66,0-1 1,0 0-1,0-1 0,0 1 1,0-2-1,0 1 0,-1 0 0,0-1 1,0-1-1,7-5 0,10-10 246,23-25-1,-31 28-184,1 1-78,0-1 0,-2 0 0,0-2 0,-1 1 0,-1-2 0,0 0 0,-2 0 0,0-1 0,-2 0-1,0-1 1,-1 1 0,-1-2 0,-1 1 0,-2 0 0,3-46 0,-10 51 66,-6 15-68,-13 17-94,23-15 41,-11 11-34,0 0 0,1 1 1,0 1-1,-11 18 0,-7 10-3,-21 21 9,-69 93 9,101-129 50,1 0 0,1 1 0,1 1 0,-11 34 0,24-60-1,1 2-616,0-2 1919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52.580"/>
    </inkml:context>
    <inkml:brush xml:id="br0">
      <inkml:brushProperty name="width" value="0.035" units="cm"/>
      <inkml:brushProperty name="height" value="0.035" units="cm"/>
      <inkml:brushProperty name="color" value="#FF0066"/>
    </inkml:brush>
  </inkml:definitions>
  <inkml:trace contextRef="#ctx0" brushRef="#br0">3 11 9482,'-3'0'4912,"13"0"-2436,80-9-1418,-75 8-1061,-14 1-382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52.941"/>
    </inkml:context>
    <inkml:brush xml:id="br0">
      <inkml:brushProperty name="width" value="0.035" units="cm"/>
      <inkml:brushProperty name="height" value="0.035" units="cm"/>
      <inkml:brushProperty name="color" value="#FF0066"/>
    </inkml:brush>
  </inkml:definitions>
  <inkml:trace contextRef="#ctx0" brushRef="#br0">1 10 12371,'0'0'4321,"1"0"-4137,1 0-64,-1 0-24,2 0-88,50 0-8,-36 0-8,2 0 8,3-5-96,3 1 1752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54.955"/>
    </inkml:context>
    <inkml:brush xml:id="br0">
      <inkml:brushProperty name="width" value="0.035" units="cm"/>
      <inkml:brushProperty name="height" value="0.035" units="cm"/>
      <inkml:brushProperty name="color" value="#FF0066"/>
    </inkml:brush>
  </inkml:definitions>
  <inkml:trace contextRef="#ctx0" brushRef="#br0">164 4 11210,'0'0'1190,"1"-4"-242,-7 11-924,-21 34 53,2 1 0,2 1-1,2 1 1,2 1 0,-18 62-1,35-99-64,0 0 0,1-1 0,0 1-1,0 0 1,1 0 0,1 16 0,-1-23 12,0 1 1,1 0 0,-1-1-1,0 1 1,1-1-1,-1 1 1,1-1-1,0 0 1,-1 1 0,1-1-1,0 1 1,0-1-1,0 0 1,0 0-1,0 0 1,0 1-1,0-1 1,0 0 0,1 0-1,-1-1 1,0 1-1,1 0 1,-1 0-1,0 0 1,1-1 0,-1 1-1,1-1 1,-1 1-1,1-1 1,-1 0-1,1 0 1,-1 1 0,1-1-1,0 0 1,-1 0-1,1 0 1,-1-1-1,1 1 1,-1 0-1,1-1 1,-1 1 0,2-1-1,7-3 231,0 1-1,0-1 1,-1-1-1,0 0 0,1 0 1,12-11-1,0-1 36,26-27 2256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55.688"/>
    </inkml:context>
    <inkml:brush xml:id="br0">
      <inkml:brushProperty name="width" value="0.035" units="cm"/>
      <inkml:brushProperty name="height" value="0.035" units="cm"/>
      <inkml:brushProperty name="color" value="#FF0066"/>
    </inkml:brush>
  </inkml:definitions>
  <inkml:trace contextRef="#ctx0" brushRef="#br0">2 114 9210,'0'0'4454,"-2"1"-3340,6-8 146,8-9-1059,1 1 0,1 0 1,1 1-1,0 0 0,24-16 0,-33 27-202,-5 2-39,-1 1-55,1 1 86,0-1 0,0 1 0,0 0 0,0-1 0,-1 1 0,1 0 0,0-1 0,0 1-1,-1 0 1,1 0 0,-1-1 0,1 1 0,0 0 0,-1 0 0,0 0 0,1 0 0,-1 0 0,1 0 0,-1 1 0,10 22 10,-5-9-8,1 0-1,1-1 0,16 27 0,-21-38 11,0 1-1,1-1 1,-1 0-1,1 0 0,0 0 1,0 0-1,0-1 0,0 1 1,1-1-1,-1 0 0,1 0 1,-1 0-1,1 0 0,0-1 1,-1 1-1,1-1 1,0 0-1,0 0 0,0 0 1,0-1-1,8 1 0,1-3 21,1 0-1,-1-1 0,0 0 1,0-1-1,0-1 0,0 0 1,-1-1-1,17-9 0,-20 10-41,-7 4 75,-4 1-64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09.929"/>
    </inkml:context>
    <inkml:brush xml:id="br0">
      <inkml:brushProperty name="width" value="0.035" units="cm"/>
      <inkml:brushProperty name="height" value="0.035" units="cm"/>
      <inkml:brushProperty name="color" value="#FFFFFF"/>
    </inkml:brush>
  </inkml:definitions>
  <inkml:trace contextRef="#ctx0" brushRef="#br0">1 3 10762,'16'5'4384,"22"-1"-4343,85-16 97,-122 12-292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56.376"/>
    </inkml:context>
    <inkml:brush xml:id="br0">
      <inkml:brushProperty name="width" value="0.035" units="cm"/>
      <inkml:brushProperty name="height" value="0.035" units="cm"/>
      <inkml:brushProperty name="color" value="#FF0066"/>
    </inkml:brush>
  </inkml:definitions>
  <inkml:trace contextRef="#ctx0" brushRef="#br0">0 41 11923,'0'0'3246,"10"-1"-2432,180-12-504,-15 4-280,-161 7-57,200-13-235,-214 15 166,0 1-47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57.314"/>
    </inkml:context>
    <inkml:brush xml:id="br0">
      <inkml:brushProperty name="width" value="0.035" units="cm"/>
      <inkml:brushProperty name="height" value="0.035" units="cm"/>
      <inkml:brushProperty name="color" value="#FF0066"/>
    </inkml:brush>
  </inkml:definitions>
  <inkml:trace contextRef="#ctx0" brushRef="#br0">294 1 10546,'0'0'1102,"-18"1"1700,-16 4-2786,19 2-12,-13 13 119,0 2 0,1 1 0,-34 38 0,52-51-92,0 0 0,1 1 0,1 0 0,0 0 0,0 0 0,1 1 0,1 0 0,0 0 0,0 1 0,1-1 0,1 1-1,0 0 1,-1 15 0,4-25-24,-1 1 1,1-1-1,0 0 0,1 1 0,-1-1 0,1 1 1,-1-1-1,1 0 0,0 1 0,0-1 0,1 0 1,-1 0-1,1 0 0,-1 0 0,1 0 0,0 0 1,0 0-1,0-1 0,0 1 0,1-1 0,-1 1 0,1-1 1,0 0-1,-1 0 0,1 0 0,0 0 0,0-1 1,0 1-1,0-1 0,0 0 0,1 0 0,-1 0 1,0 0-1,1 0 0,-1-1 0,6 1 0,4 0 27,0-1-1,0 0 0,0-1 0,-1 0 1,1-1-1,0-1 0,0 0 0,16-6 1,-22 7-26,0-2 1,0 1-1,0-1 1,0 0 0,0 0-1,-1 0 1,7-7-1,-10 8 18,0 1 0,-1-1 0,1 0 0,-1 0 0,0 0 0,0 0 0,0-1 0,0 1 0,-1 0 0,1-1 0,-1 1 0,0-1 0,0 0 0,0 1 0,0-1 0,-1 0 0,0-4 0,0 8-23,0-1 0,0 0-1,-1 1 1,1-1 0,0 1 0,-1-1 0,1 0 0,-1 1-1,1-1 1,0 1 0,-1-1 0,1 1 0,-1-1 0,0 1 0,1 0-1,-1-1 1,1 1 0,-1 0 0,0-1 0,1 1 0,-1 0-1,0 0 1,1-1 0,-1 1 0,0 0 0,1 0 0,-1 0 0,0 0-1,0 0 1,-8-4 15,6 3 5,0-1 0,1 1 0,-1 0 0,0 0-1,0 0 1,0 1 0,0-1 0,0 1 0,0-1 0,-4 1 0,1 0 28,1 0 0,-1 0 1,1 1-1,-1-1 1,1 1-1,-1 0 1,1 1-1,-8 3 0,-12 6 15,23-10-112,0 0 0,0 0 0,0 0 0,0 0 0,0 0 0,-1-1-1,1 1 1,0-1 0,0 1 0,-1-1 0,1 0 0,-4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58.628"/>
    </inkml:context>
    <inkml:brush xml:id="br0">
      <inkml:brushProperty name="width" value="0.035" units="cm"/>
      <inkml:brushProperty name="height" value="0.035" units="cm"/>
      <inkml:brushProperty name="color" value="#FF0066"/>
    </inkml:brush>
  </inkml:definitions>
  <inkml:trace contextRef="#ctx0" brushRef="#br0">199 81 10186,'0'0'1358,"0"11"2356,5-72-3179,-5 60-533,-1 1 2,1 0 1,0-1-1,0 1 1,0-1-1,0 1 1,0 0-1,0-1 0,-1 1 1,1 0-1,0-1 1,0 1-1,0 0 0,-1-1 1,1 1-1,0 0 1,-1-1-1,1 1 1,0 0-1,-1 0 0,1 0 1,0-1-1,-1 1 1,1 0-1,0 0 0,-1 0 1,1 0-1,-1-1 1,1 1-1,0 0 0,-2 0 1,-4-3 2,-30-15-7,34 18 0,0 0-1,-1 0 0,1 0 1,-1 0-1,1 0 0,0 1 1,-1-1-1,1 1 1,0 0-1,-1-1 0,1 1 1,0 0-1,0 0 0,0 0 1,-1 1-1,2-1 0,-1 1 1,0-1-1,0 1 0,0-1 1,-2 5-1,-2-1-5,-4 3-18,1 1-1,1 0 1,0 1-1,0-1 1,1 2-1,0-1 1,-10 22-1,13-24 1,0 1 1,1-1-1,0 1 0,1 0 0,0 0 1,1 0-1,-1 0 0,2 0 0,-1 1 0,1-1 1,2 12-1,-2-18 6,0-1 1,1 1-1,-1 0 1,1-1-1,0 1 0,0-1 1,0 1-1,0-1 0,0 1 1,1-1-1,-1 0 1,1 1-1,-1-1 0,1 0 1,4 4-1,-5-5 44,1 0 1,-1-1-1,1 1 0,0 0 0,-1 0 1,1-1-1,0 1 0,0-1 0,0 0 1,-1 1-1,1-1 0,0 0 0,0 0 1,0 0-1,0 0 0,0 0 0,-1-1 1,3 0-1,2 0 72,0-2 1,-1 1-1,1-1 1,-1 1-1,0-2 1,0 1-1,0 0 1,0-1 0,0 0-1,-1 0 1,1-1-1,5-7 1,10-16 177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58.986"/>
    </inkml:context>
    <inkml:brush xml:id="br0">
      <inkml:brushProperty name="width" value="0.035" units="cm"/>
      <inkml:brushProperty name="height" value="0.035" units="cm"/>
      <inkml:brushProperty name="color" value="#FF0066"/>
    </inkml:brush>
  </inkml:definitions>
  <inkml:trace contextRef="#ctx0" brushRef="#br0">179 0 12371,'0'0'1927,"-5"7"-1783,-12 29-23,-21 64 0,11-27 49,22-60-138,-23 56 236,-28 109 0,53-168-515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59.374"/>
    </inkml:context>
    <inkml:brush xml:id="br0">
      <inkml:brushProperty name="width" value="0.035" units="cm"/>
      <inkml:brushProperty name="height" value="0.035" units="cm"/>
      <inkml:brushProperty name="color" value="#FF0066"/>
    </inkml:brush>
  </inkml:definitions>
  <inkml:trace contextRef="#ctx0" brushRef="#br0">291 0 12739,'-7'6'920,"-23"18"-802,1 2 1,1 2 0,2 0-1,-24 33 1,0-1 64,33-42-109,9-10-21,1 0 1,0 0-1,0 1 1,1 0-1,0 0 1,-7 14-1,14-16-546,0-7 394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39:59.749"/>
    </inkml:context>
    <inkml:brush xml:id="br0">
      <inkml:brushProperty name="width" value="0.035" units="cm"/>
      <inkml:brushProperty name="height" value="0.035" units="cm"/>
      <inkml:brushProperty name="color" value="#FF0066"/>
    </inkml:brush>
  </inkml:definitions>
  <inkml:trace contextRef="#ctx0" brushRef="#br0">0 0 12507,'0'0'869,"11"12"-730,57 84-211,19 25 1163,-84-115-659,-3-4-331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00.469"/>
    </inkml:context>
    <inkml:brush xml:id="br0">
      <inkml:brushProperty name="width" value="0.035" units="cm"/>
      <inkml:brushProperty name="height" value="0.035" units="cm"/>
      <inkml:brushProperty name="color" value="#FF0066"/>
    </inkml:brush>
  </inkml:definitions>
  <inkml:trace contextRef="#ctx0" brushRef="#br0">0 128 12891,'0'0'1200,"17"-6"-740,38-7-326,0 1 0,1 3 0,59-2-1,-20 2-122,465-53 151,-488 57 1421,-71 5-1129,-5 1-145,-14 5 98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01.434"/>
    </inkml:context>
    <inkml:brush xml:id="br0">
      <inkml:brushProperty name="width" value="0.035" units="cm"/>
      <inkml:brushProperty name="height" value="0.035" units="cm"/>
      <inkml:brushProperty name="color" value="#FF0066"/>
    </inkml:brush>
  </inkml:definitions>
  <inkml:trace contextRef="#ctx0" brushRef="#br0">98 609 5417,'1'2'7629,"-2"-4"-4693,-1-4-3747,-33-62 2396,23 47-1174,0 0 0,2 0 1,-13-41-1,22 53-393,0 1 1,0-1-1,1 0 0,0 0 0,1 0 0,0 0 0,0 0 0,1 0 0,0 0 1,0 1-1,1-1 0,0 1 0,1 0 0,0 0 0,6-9 0,9-15-27,2 2 1,31-35-1,-48 59 13,5-4-8,55-61-3,-59 66-6,1-1 1,-1 1-1,1 1 1,1-1-1,-1 1 0,1 0 1,0 1-1,-1 0 1,14-5-1,-18 8 11,-1-1-1,1 1 1,-1 0-1,1 0 1,0-1-1,-1 1 1,1 0-1,0 1 1,-1-1-1,1 0 1,-1 0-1,1 1 1,0-1 0,-1 1-1,1-1 1,-1 1-1,1 0 1,-1-1-1,1 1 1,-1 0-1,0 0 1,3 2-1,-3-1-5,1 1-1,0-1 1,0 1-1,-1-1 0,1 1 1,-1 0-1,0 0 0,0 0 1,0 0-1,0 0 1,0 4-1,0 2-9,0-1 0,0 1 0,-1-1 0,-1 1 0,1-1 0,-1 1 0,-5 16 0,1-10 37,-2 0 1,0 0-1,0-1 1,-2 0 0,0 0-1,-19 22 1,21-27-5,-1-1 0,0 0 0,0-1-1,0 0 1,-1 0 0,-1-1 0,1 0 0,-1-1 0,0 0 0,-20 8 0,28-13-32,1 0 0,-1 1 1,0-1-1,0 0 0,0 0 0,0 0 0,0 0 0,0 0 0,0 0 0,0 0 0,0-1 0,0 1 0,0-1 0,0 0 0,0 1 0,1-1 1,-1 0-1,0 0 0,1 0 0,-1 0 0,0 0 0,1-1 0,-1 1 0,1 0 0,-3-4 0,-7-12-60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04.403"/>
    </inkml:context>
    <inkml:brush xml:id="br0">
      <inkml:brushProperty name="width" value="0.035" units="cm"/>
      <inkml:brushProperty name="height" value="0.035" units="cm"/>
      <inkml:brushProperty name="color" value="#FF0066"/>
    </inkml:brush>
  </inkml:definitions>
  <inkml:trace contextRef="#ctx0" brushRef="#br0">1135 281 9466,'8'-21'3330,"-4"12"-3140,-3 6-18,0 0 0,1 0 0,-1 0 1,0-1-1,-1 1 0,1 0 1,-1 0-1,1 0 0,-1-5 0,0 4-70,0 0 0,0-1 0,0 1 0,-1 0-1,1 0 1,-1 0 0,0 0 0,0 0 0,-1 0-1,1 1 1,-3-5 0,-4-9 249,6 12-288,0 1 0,0 0 0,-1 0 0,1 0 0,-1 1 0,0-1 0,0 0 0,-6-4 0,-9-12 94,14 16-114,-1-1 1,1 1-1,-1 0 1,0 0 0,-8-4-1,1 1 6,-1 0 0,1 1 0,-2 1 0,1 0 0,0 1 1,-1 0-1,-22-3 0,-101-3 205,111 9-218,-1 1 0,1 2 0,0 0 0,0 2 0,-27 8 0,34-7-49,1 2 0,0 0 0,0 1 0,0 1 0,1 1 0,1 0 0,-23 19 0,13-6 7,1 0 0,1 2 0,1 1 0,-21 31 0,-68 121-40,47-80 21,39-61 16,-28 52 0,47-75 3,1 1 0,0-1 1,1 1-1,1 0 1,0 1-1,1-1 1,-2 26-1,2 10 1,3 1 0,2 0-1,12 70 1,-8-91 0,2 0 0,1 0-1,1 0 1,1-1 0,2-1 0,27 46 0,-39-73 4,17 29 23,2 0 0,1-1 0,1-2 0,39 40 0,-49-59-17,0 0-1,1-1 1,0 0-1,1-1 1,0-1-1,0 0 1,0-1-1,1 0 1,-1-1-1,17 2 1,-2-1 10,-1-2 0,1-1 0,0-1 0,40-5 1,-51 2 5,0-1 1,-1-1-1,0 0 1,0-2 0,0 0-1,0 0 1,-1-2 0,19-11-1,-6 0 26,-1-2 0,0 0-1,29-32 1,-26 23-21,142-147 63,-148 147-63,-1 0 0,-2-2 0,-1 0 0,24-52 0,-31 53 13,12-23-41,30-97-1,-51 134 63,0 0 0,-2-1 0,0 1 0,-1-1 0,-1 0 0,-1 1 0,0-1 0,-1 0 0,-1 0 0,-6-22 0,-1 10 355,-2 0 0,0 1 0,-25-42 1,-55-78 728,89 147-1135,-2-6 14,-1 1 1,0 0 0,0 0-1,-1 0 1,0 0 0,0 1-1,-1 0 1,0 1 0,0 0-1,0 0 1,-1 0 0,1 1-1,-1 0 1,0 0 0,0 1-1,-1 0 1,1 0 0,-1 1-1,-16-2 1,-28-3-1332,36 4 358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07.699"/>
    </inkml:context>
    <inkml:brush xml:id="br0">
      <inkml:brushProperty name="width" value="0.035" units="cm"/>
      <inkml:brushProperty name="height" value="0.035" units="cm"/>
      <inkml:brushProperty name="color" value="#FF0066"/>
    </inkml:brush>
  </inkml:definitions>
  <inkml:trace contextRef="#ctx0" brushRef="#br0">1736 1813 8922,'0'0'3577,"22"-19"-1025,-17 15-2264,-1-1 0,0 0-1,0-1 1,0 1 0,5-10-1,19-29-174,-7 13-69,17-35 0,-19 21-30,-12 27 23,-1 0 0,0-1 0,3-29 0,-7 39-19,38-307 146,-35 248-158,-1 23 163,-2-1-1,-1 0 1,-3 1-1,-9-59 1,0 68 10,0-1 1,-3 2 0,0 0 0,-3 0 0,-20-33 0,-26-53 638,23 52-546,-40-66-289,68 121 6,-2 4 35,-22-18-22,26 18-14,12 10-9,-50-22-8,-11-3 52,3 0-31,13 9-9,31 13 21,-42-11 42,-8-2 1,29 9-57,-33-4 0,50 8 9,-12-1-37,1 0 1,-1 2-1,0 1 0,1 1 1,-38 5-1,9 5 21,45-8 14,-36 13-23,9-1 24,-21 8 34,-15 0 18,-237 85-52,266-93 16,-17 5-12,-82 36 0,86-29-18,42-16 56,15-9-32,-1 0 1,1 0 0,-1 0-1,1 0 1,-1 0 0,0 0-1,1 0 1,-1-1 0,0 1-1,0-1 1,1 1 0,-1-1-1,0 0 1,0 0 0,-3 0-1,4 0-26,1 0-121,-1 0-308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10.320"/>
    </inkml:context>
    <inkml:brush xml:id="br0">
      <inkml:brushProperty name="width" value="0.035" units="cm"/>
      <inkml:brushProperty name="height" value="0.035" units="cm"/>
      <inkml:brushProperty name="color" value="#FFFFFF"/>
    </inkml:brush>
  </inkml:definitions>
  <inkml:trace contextRef="#ctx0" brushRef="#br0">1 1 11242,'0'0'870,"15"0"1726,15 0-2112,1 3 0,30 5 0,25 3-857,-71-10 269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09.377"/>
    </inkml:context>
    <inkml:brush xml:id="br0">
      <inkml:brushProperty name="width" value="0.035" units="cm"/>
      <inkml:brushProperty name="height" value="0.035" units="cm"/>
      <inkml:brushProperty name="color" value="#FF0066"/>
    </inkml:brush>
  </inkml:definitions>
  <inkml:trace contextRef="#ctx0" brushRef="#br0">115 1963 11050,'-26'-23'5091,"-4"-10"-4682,26 28 25,-1-2 270,3-5-491,-11-34 94,2-2 0,2 1 0,2-1 0,2 0 0,2-1 0,8-96 0,10 5-261,39-163 0,-46 267-65,1 1 0,2-1 0,1 2 0,2 0 0,1 0 0,2 2 0,1 0 0,2 0 0,1 2 0,1 1 0,2 1 0,31-30 0,75-63-34,182-128-1,-252 210 28,2 4-1,125-53 0,-171 81 40,0 1-1,32-7 1,-46 13-27,-2 0-275,-2 0 242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38.626"/>
    </inkml:context>
    <inkml:brush xml:id="br0">
      <inkml:brushProperty name="width" value="0.035" units="cm"/>
      <inkml:brushProperty name="height" value="0.035" units="cm"/>
      <inkml:brushProperty name="color" value="#FF0066"/>
    </inkml:brush>
  </inkml:definitions>
  <inkml:trace contextRef="#ctx0" brushRef="#br0">307 7 8770,'0'0'6323,"-25"-4"-4451,-21 2-1874,46 2 2,0 0 0,0 0 0,0 0 0,0 0 0,0 0 0,0 0 0,0 0 0,0 0 0,0 1 0,0-1 0,0 0 0,0 0 0,0 0 0,0 0 0,0 0 0,0 0 0,0 0 0,0 0 0,0 0 0,0 0 0,0 0 0,0 0 0,0 0 0,0 0 0,0 0 0,0 1 0,0-1 0,1 0 0,-1 0 0,0 0 0,0 0 0,0 0 0,0 0 0,0 0 0,0 0 0,0 0 0,0 0 0,0 0 0,0 0 0,0 0 0,0 0 0,0 0-1,0 0 1,0 0 0,0 0 0,1 0 0,-1 0 0,0 0 0,0 0 0,0 0 0,0 0 0,-50 26 0,41-21 0,5-2-5,-5 7 2,-25 24-3,31-31 2,-1 0 0,1 1 0,0-1 0,0 1 0,0 0 0,0 0 0,1 0 0,-1 0 0,-1 6 0,-1 1 2,-8 8-5,2 1 0,-15 35-1,25-51 8,-9 17 6,2 1 0,1 0 1,-9 45-1,14-60 2,1 0-1,1 0 1,-1 0-1,1 0 1,0 0-1,1 0 1,0 0-1,0 0 0,0 0 1,1-1-1,0 1 1,1 0-1,-1-1 1,1 0-1,0 1 1,1-1-1,7 10 1,-7-13 16,0 0 0,1-1 0,0 1-1,-1-1 1,1 0 0,0 0 0,0 0 0,0-1 0,0 0 0,10 1 0,-11-1-9,4 1-5,1-1 44,4-2-40,30 0 11,-42 1-25,-1-1 0,0 1 0,0 0 0,0 0 0,0 0 0,0 0 0,0 0 0,0 0 0,0 0 1,0 0-1,0 0 0,-1 0 0,1 0 0,0 0 0,0 0 0,0 0 0,0 0 0,0-1 0,0 1 0,0 0 0,0 0 0,0 0 0,0 0 0,0 0 0,0 0 0,0 0 1,0 0-1,0 0 0,0 0 0,0 0 0,0 0 0,0 0 0,0 0 0,0 0 0,0 0 0,-1 0 0,1 0 0,0 0 0,0 0 0,0 0 0,0 0 0,0 0 1,0 0-1,0 0 0,0 0 0,0 0 0,22-11 29,37-24 1,-53 30-13,1-1 0,-1 1 0,0-1 0,0 0 1,-1-1-1,1 1 0,-1-1 0,-1 0 0,5-9 0,-4 6 12,0 0-1,0 0 1,-1 0-1,0-1 1,-1 0-1,-1 0 1,1 0-1,0-21 0,-29 33-148,16 0 130,7-1-4,0 0 0,-1 1-1,1-1 1,0 1 0,0 0-1,0 0 1,0 0 0,0 0-1,-4 2 1,-29 10 133,26-11-104,-36 8 877,33-8-836,5-1 378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43.068"/>
    </inkml:context>
    <inkml:brush xml:id="br0">
      <inkml:brushProperty name="width" value="0.035" units="cm"/>
      <inkml:brushProperty name="height" value="0.035" units="cm"/>
      <inkml:brushProperty name="color" value="#FF0066"/>
    </inkml:brush>
  </inkml:definitions>
  <inkml:trace contextRef="#ctx0" brushRef="#br0">319 15 7546,'-4'4'4325,"-9"8"-1014,14-16-3243,-1 3-67,0 1 0,0-1 0,1 1 0,-1-1 0,0 0 1,0 1-1,0-1 0,0 1 0,0-1 0,0 0 0,0 1 1,0-1-1,0 1 0,-1-1 0,1 1 0,0-1 0,0 1 0,0-1 1,-1 0-1,1 1 0,0-1 0,0 1 0,-1 0 0,1-1 1,-1 1-1,1-1 0,0 1 0,-1-1 0,1 1 0,-1 0 0,1-1 1,-1 1-1,1 0 0,-1 0 0,1-1 0,-1 1 0,1 0 1,-1 0-1,0 0 0,1-1 0,-1 1 0,0 0 0,-5-2-1,4 1-1,-1 0 1,1 0-1,-1 1 0,0-1 1,0 0-1,1 1 0,-1-1 1,0 1-1,0 0 1,1 0-1,-1 0 0,0 1 1,0-1-1,0 0 0,1 1 1,-1 0-1,0 0 0,1 0 1,-1 0-1,1 0 0,-5 3 1,-14 10-12,-1 2 0,2 0 0,0 1 0,1 1 0,1 1 0,0 1 1,2 1-1,0 0 0,-22 41 0,35-57 4,1 0 0,0 0 1,1 0-1,-1 0 0,1 0 0,0 0 1,1 1-1,-1-1 0,1 0 0,0 6 1,0-9 4,1 1 0,-1-1 1,1 0-1,-1 0 0,1 0 1,0 0-1,-1 0 0,1 0 1,0 0-1,1 0 0,-1 0 1,0 0-1,0-1 0,1 1 1,-1 0-1,1-1 0,0 1 1,-1-1-1,1 0 0,0 1 1,0-1-1,0 0 0,0 0 1,0 0-1,0 0 0,0-1 1,3 2-1,4 0 6,0-1 0,1 0 0,-1 0-1,1-1 1,-1-1 0,1 1 0,-1-1 0,0-1 0,0 0 0,1 0 0,8-4 0,13-7-153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43.509"/>
    </inkml:context>
    <inkml:brush xml:id="br0">
      <inkml:brushProperty name="width" value="0.035" units="cm"/>
      <inkml:brushProperty name="height" value="0.035" units="cm"/>
      <inkml:brushProperty name="color" value="#FF0066"/>
    </inkml:brush>
  </inkml:definitions>
  <inkml:trace contextRef="#ctx0" brushRef="#br0">311 1 11490,'0'0'2480,"-9"10"-2122,-26 30-36,3 1 0,-48 80-1,-40 110 1134,113-216-1341,0 0 1,2 1 0,0-1-1,-5 28 1,10-42-16,3-1-383,-2 0-160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43.867"/>
    </inkml:context>
    <inkml:brush xml:id="br0">
      <inkml:brushProperty name="width" value="0.035" units="cm"/>
      <inkml:brushProperty name="height" value="0.035" units="cm"/>
      <inkml:brushProperty name="color" value="#FF0066"/>
    </inkml:brush>
  </inkml:definitions>
  <inkml:trace contextRef="#ctx0" brushRef="#br0">302 0 11803,'0'0'1688,"-7"6"-664,-70 65 346,-111 132 1,160-166-1178,27-36-161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44.224"/>
    </inkml:context>
    <inkml:brush xml:id="br0">
      <inkml:brushProperty name="width" value="0.035" units="cm"/>
      <inkml:brushProperty name="height" value="0.035" units="cm"/>
      <inkml:brushProperty name="color" value="#FF0066"/>
    </inkml:brush>
  </inkml:definitions>
  <inkml:trace contextRef="#ctx0" brushRef="#br0">5 1 9994,'0'0'4020,"-1"9"-3508,-1-3-433,2 0 0,-1 0 1,1 0-1,0 0 0,0 0 1,0 0-1,1 0 0,0 0 1,0-1-1,1 1 0,-1 0 1,1 0-1,1-1 0,-1 1 0,1-1 1,0 0-1,0 0 0,6 7 1,12 11 727,45 36 0,-1-2-94,-64-56-712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45.026"/>
    </inkml:context>
    <inkml:brush xml:id="br0">
      <inkml:brushProperty name="width" value="0.035" units="cm"/>
      <inkml:brushProperty name="height" value="0.035" units="cm"/>
      <inkml:brushProperty name="color" value="#FF0066"/>
    </inkml:brush>
  </inkml:definitions>
  <inkml:trace contextRef="#ctx0" brushRef="#br0">30 69 10850,'-30'0'6192,"90"-1"-5262,88-14 0,-62 5-839,53-7-48,149-8 109,-268 25-127,1 1 0,28 5 0,-48-5-19,0-1 929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46.294"/>
    </inkml:context>
    <inkml:brush xml:id="br0">
      <inkml:brushProperty name="width" value="0.035" units="cm"/>
      <inkml:brushProperty name="height" value="0.035" units="cm"/>
      <inkml:brushProperty name="color" value="#FF0066"/>
    </inkml:brush>
  </inkml:definitions>
  <inkml:trace contextRef="#ctx0" brushRef="#br0">48 518 7138,'0'0'861,"-1"16"1777,-3 19-346,2 37 1002,-1-71-1646,-5-13-1127,2-6-405,1-1 1,1 0-1,1 0 1,0 0-1,2 0 0,0-22 1,-2-39 64,1 51-145,1 0 0,1 0 0,1 0-1,2 0 1,11-51 0,-10 69-43,1 0 0,0 1 0,1 0 0,0 0 0,0 1 0,1-1 0,0 1 0,1 1 0,0-1 0,0 1 0,1 1 0,-1 0 0,2 0 0,-1 0 0,1 2 1,0-1-1,1 1 0,-1 0 0,1 1 0,0 0 0,0 1 0,18-3 0,-27 6 1,0 0-1,0 1 1,-1-1 0,1 0 0,0 1 0,0-1-1,0 1 1,-1-1 0,1 1 0,0 0 0,-1 0-1,1 0 1,-1 0 0,1 0 0,-1 0 0,1 0-1,-1 1 1,0-1 0,1 0 0,-1 1 0,0-1-1,0 1 1,0 0 0,0-1 0,0 1 0,-1 0-1,1-1 1,0 1 0,-1 0 0,1 0 0,-1-1-1,1 5 1,1 7-15,0 0 1,-1 0-1,-1 19 0,0-23 17,0-1 12,-1 0 0,0 0 1,0 0-1,0-1 1,-1 1-1,0 0 0,-1-1 1,0 0-1,0 1 0,0-1 1,-1 0-1,0-1 0,-1 1 1,1-1-1,-1 0 0,-1 0 1,-7 8-1,-1-2 24,-1-1-1,0-1 1,0 0 0,-1-1-1,0-1 1,-25 10 0,40-18-146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48.512"/>
    </inkml:context>
    <inkml:brush xml:id="br0">
      <inkml:brushProperty name="width" value="0.035" units="cm"/>
      <inkml:brushProperty name="height" value="0.035" units="cm"/>
      <inkml:brushProperty name="color" value="#FF0066"/>
    </inkml:brush>
  </inkml:definitions>
  <inkml:trace contextRef="#ctx0" brushRef="#br0">786 1 9538,'0'0'1227,"-9"10"69,-295 229 1471,-22-15-602,231-160-1730,85-57-392,6-4-24,-1 0 0,0 0-1,1 1 1,-1 0 0,1 0 0,0 0-1,-6 8 1,9-11-2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12.905"/>
    </inkml:context>
    <inkml:brush xml:id="br0">
      <inkml:brushProperty name="width" value="0.035" units="cm"/>
      <inkml:brushProperty name="height" value="0.035" units="cm"/>
      <inkml:brushProperty name="color" value="#FF0066"/>
    </inkml:brush>
  </inkml:definitions>
  <inkml:trace contextRef="#ctx0" brushRef="#br0">303 2 8650,'0'0'3174,"-3"19"-1414,-2-8-1587,4-8 46,-1 1 0,1 0 0,0-1 0,0 1 0,0 0 0,0 0 0,1 0 0,-1 0 0,1 6 617,2-25-150,0 3-664,2-27-2,-4 38-49,-2-2-97,-10-1 34,6 3 84,1 1 0,0-1 0,0 1-1,0 0 1,-1 1 0,1-1 0,0 1 0,0 0 0,0 0-1,0 0 1,0 1 0,0 0 0,0 0 0,0 0 0,1 1 0,-1-1-1,-6 6 1,-10 7-11,1 1-1,0 1 1,-33 37-1,45-45 5,1 0 1,0 1-1,0 0 1,1 0-1,0 0 0,1 1 1,0 0-1,1 0 1,0 0-1,-4 21 1,7-28 9,1-1 0,-1 0 1,1 0-1,0 0 0,0 1 1,0-1-1,1 0 0,-1 0 1,1 0-1,0 1 1,0-1-1,0 0 0,0 0 1,0 0-1,1 0 0,-1-1 1,1 1-1,0 0 0,3 4 1,-2-5 8,1 1 1,-1 0-1,1-1 0,-1 0 1,1 0-1,0 0 1,0 0-1,0-1 0,0 0 1,0 1-1,0-1 0,0-1 1,6 2-1,1-2-24,0 1-1,-1-2 1,1 1-1,0-1 1,0-1-1,-1 0 1,1-1-1,-1 0 1,0 0-1,0-1 1,11-5-1,3-8-11,-3-1 1350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17.247"/>
    </inkml:context>
    <inkml:brush xml:id="br0">
      <inkml:brushProperty name="width" value="0.035" units="cm"/>
      <inkml:brushProperty name="height" value="0.035" units="cm"/>
      <inkml:brushProperty name="color" value="#FFFFFF"/>
    </inkml:brush>
  </inkml:definitions>
  <inkml:trace contextRef="#ctx0" brushRef="#br0">136 0 6537,'2'2'4523,"-1"-2"-4407,-10 19 721,-13 23-1159,1-4 379,2 1 1,1 1-1,2 1 1,-16 67 0,30-90 15,2-16-34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13.434"/>
    </inkml:context>
    <inkml:brush xml:id="br0">
      <inkml:brushProperty name="width" value="0.035" units="cm"/>
      <inkml:brushProperty name="height" value="0.035" units="cm"/>
      <inkml:brushProperty name="color" value="#FF0066"/>
    </inkml:brush>
  </inkml:definitions>
  <inkml:trace contextRef="#ctx0" brushRef="#br0">240 0 10226,'0'0'5047,"-8"7"-4543,-22 36-312,2 1 0,2 1 1,-39 94-1,47-89-22,1 1 0,-11 63 0,11-42 82,14-64-659,5-8 70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14.434"/>
    </inkml:context>
    <inkml:brush xml:id="br0">
      <inkml:brushProperty name="width" value="0.035" units="cm"/>
      <inkml:brushProperty name="height" value="0.035" units="cm"/>
      <inkml:brushProperty name="color" value="#FF0066"/>
    </inkml:brush>
  </inkml:definitions>
  <inkml:trace contextRef="#ctx0" brushRef="#br0">302 21 12955,'-25'1'2392,"-9"5"-2422,32-5 28,1-1 1,-1 0-1,0 0 1,1 1 0,-1-1-1,1 1 1,-1-1-1,1 1 1,-1 0 0,1 0-1,0-1 1,-1 1-1,1 0 1,0 0 0,0 0-1,-1 0 1,1 1-1,0-1 1,-1 2 0,-3 2 1,-20 15 61,1 1 1,0 2 0,2 0-1,0 1 1,-18 29-1,33-44-37,1 0-1,1 0 0,-1 1 1,2 0-1,-1 0 0,1 0 0,1 0 1,0 1-1,0 0 0,1-1 1,1 1-1,0 0 0,0 0 0,1 0 1,0 0-1,1 0 0,0 0 0,4 15 1,-4-23-16,0 1-1,0-1 1,0 0 0,1 0 0,-1 1 0,1-1-1,0 0 1,0 0 0,0 0 0,0-1 0,0 1-1,1 0 1,-1-1 0,1 0 0,-1 1 0,1-1 0,0 0-1,0 0 1,4 1 0,-3-1 9,1-1 0,-1 0 1,1 0-1,0-1 0,-1 1 0,1-1 1,-1 0-1,1 0 0,0-1 0,-1 1 0,1-1 1,7-2-1,8-4 32,-1-1 1,-1 0 0,0-1-1,0-2 1,22-15-1,-24 14-23,-1 0-1,0-1 0,-1 0 1,-1-1-1,0-1 0,0 0 1,-2-1-1,0 0 0,17-34 1,-22 36 9,0 0 0,-1 0 0,0-1 0,-1 0 0,-1 1 0,-1-1-1,0-1 1,0 1 0,-2 0 0,0 0 0,-1 0 0,0-1 0,-5-18 0,0 24-78,5 10 31,-1 0 0,1 0 0,-1 0 1,1 0-1,0 0 0,-1 0 0,1 1 0,-1-1 0,1 1 0,0-1 0,-1 1 0,1-1 0,0 1 1,-2 1-1,-14 9 3,1 1 0,1 1 0,0 0 1,1 0-1,0 2 0,-19 26 0,-3 13 175,2 3-1,2 1 0,-24 65 0,20-46 476,-6-15 64,42-61-834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15.089"/>
    </inkml:context>
    <inkml:brush xml:id="br0">
      <inkml:brushProperty name="width" value="0.035" units="cm"/>
      <inkml:brushProperty name="height" value="0.035" units="cm"/>
      <inkml:brushProperty name="color" value="#FF0066"/>
    </inkml:brush>
  </inkml:definitions>
  <inkml:trace contextRef="#ctx0" brushRef="#br0">0 45 12403,'0'0'2336,"15"-2"-1336,159-41 359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15.511"/>
    </inkml:context>
    <inkml:brush xml:id="br0">
      <inkml:brushProperty name="width" value="0.035" units="cm"/>
      <inkml:brushProperty name="height" value="0.035" units="cm"/>
      <inkml:brushProperty name="color" value="#FF0066"/>
    </inkml:brush>
  </inkml:definitions>
  <inkml:trace contextRef="#ctx0" brushRef="#br0">0 37 10226,'0'0'6250,"14"-6"-4213,9-1-1975,-1 0-1,2 1 0,33-3 1,-37 7-513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16.777"/>
    </inkml:context>
    <inkml:brush xml:id="br0">
      <inkml:brushProperty name="width" value="0.035" units="cm"/>
      <inkml:brushProperty name="height" value="0.035" units="cm"/>
      <inkml:brushProperty name="color" value="#FF0066"/>
    </inkml:brush>
  </inkml:definitions>
  <inkml:trace contextRef="#ctx0" brushRef="#br0">277 1 9034,'0'0'4011,"-2"1"-3164,-6 5-697,1 1 0,0 0-1,1 1 1,-1-1-1,1 1 1,1 0 0,-7 13-1,-4 4 13,-31 44 385,3 2-1,-60 133 0,99-185-444,5-8 44,51-81-567,-33 41 316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17.197"/>
    </inkml:context>
    <inkml:brush xml:id="br0">
      <inkml:brushProperty name="width" value="0.035" units="cm"/>
      <inkml:brushProperty name="height" value="0.035" units="cm"/>
      <inkml:brushProperty name="color" value="#FF0066"/>
    </inkml:brush>
  </inkml:definitions>
  <inkml:trace contextRef="#ctx0" brushRef="#br0">0 64 11410,'0'0'2165,"0"-2"-536,15-6-1086,11-1-229,0 2 0,0 1 1,32-4-1,-7 4-158,19-3-57,0 4 0,100 3 0,-163 3-213,1 0 0,-2 0 0,1 1 0,0 0-1,0 0 1,10 4 0,-16-5-44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17.681"/>
    </inkml:context>
    <inkml:brush xml:id="br0">
      <inkml:brushProperty name="width" value="0.035" units="cm"/>
      <inkml:brushProperty name="height" value="0.035" units="cm"/>
      <inkml:brushProperty name="color" value="#FF0066"/>
    </inkml:brush>
  </inkml:definitions>
  <inkml:trace contextRef="#ctx0" brushRef="#br0">228 0 10338,'0'0'4595,"-10"7"-3306,-11 10-1192,0 1 1,2 1-1,1 1 1,-22 30-1,-57 80 132,96-128 1638,1-2-1593,0-2 99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18.748"/>
    </inkml:context>
    <inkml:brush xml:id="br0">
      <inkml:brushProperty name="width" value="0.035" units="cm"/>
      <inkml:brushProperty name="height" value="0.035" units="cm"/>
      <inkml:brushProperty name="color" value="#FF0066"/>
    </inkml:brush>
  </inkml:definitions>
  <inkml:trace contextRef="#ctx0" brushRef="#br0">1 1 5769,'0'0'3365,"9"1"1123,8 1-2556,-14 4-361,-1-4-1463,-1 1 0,0-1 0,0 0 1,0 1-1,0-1 0,0 1 0,-1-1 1,1 1-1,-1-1 0,0 1 0,0 0 1,0 2-1,11 13-188,87 164 25,-71-141 95,-26-40 2,-1 3 2253,2-5-1904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19.433"/>
    </inkml:context>
    <inkml:brush xml:id="br0">
      <inkml:brushProperty name="width" value="0.035" units="cm"/>
      <inkml:brushProperty name="height" value="0.035" units="cm"/>
      <inkml:brushProperty name="color" value="#FF0066"/>
    </inkml:brush>
  </inkml:definitions>
  <inkml:trace contextRef="#ctx0" brushRef="#br0">214 14 4929,'2'-7'4985,"-2"7"-4913,0-1 0,0 1 0,0 0-1,0 0 1,0 0 0,0 0-1,0-1 1,0 1 0,0 0 0,0 0-1,0 0 1,0-1 0,0 1 0,0 0-1,0 0 1,0 0 0,0 0 0,0-1-1,0 1 1,0 0 0,0 0-1,-1 0 1,1 0 0,0-1 0,0 1-1,0 0 1,0 0 0,0 0 0,0 0-1,-1 0 1,1 0 0,0 0 0,0-1-1,0 1 1,0 0 0,0 0 0,-1 0-1,1 0 1,0 0 0,0 0-1,0 0 1,0 0 0,-1 0 0,1 0-1,0 0 1,0 0 0,0 0 0,-1 0-1,1 0 1,0 0 0,0 0 0,0 0-1,-8 3-28,0 0 1,1 1-1,-1-1 0,1 1 0,0 1 0,0 0 0,1 0 1,-1 0-1,1 1 0,0-1 0,-5 8 0,-61 78 114,70-87-146,-4 4 12,0 1 0,0 1-1,1-1 1,0 1 0,1 0 0,0 0 0,1 0 0,-5 21 0,8-26-15,-1 1 1,1-1 0,0 1-1,0-1 1,0 1 0,1-1-1,0 1 1,0-1-1,1 1 1,-1-1 0,1 0-1,0 0 1,0 0 0,1 0-1,0 0 1,0 0 0,0-1-1,0 1 1,5 4-1,1 0-28,0 0 0,0 0 0,1-1 0,0 0 0,1-1 0,0 0 0,0-1-1,0 0 1,1-1 0,16 5 0,-1-6-32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20.024"/>
    </inkml:context>
    <inkml:brush xml:id="br0">
      <inkml:brushProperty name="width" value="0.035" units="cm"/>
      <inkml:brushProperty name="height" value="0.035" units="cm"/>
      <inkml:brushProperty name="color" value="#FF0066"/>
    </inkml:brush>
  </inkml:definitions>
  <inkml:trace contextRef="#ctx0" brushRef="#br0">25 1 8314,'9'10'1009,"0"8"-757,-1 0-1,-1 1 0,0-1 0,-1 1 0,-1 1 1,-1-1-1,-1 1 0,-1-1 0,0 1 0,-2 0 1,0 0-1,-1 0 0,-1 0 0,-1-1 0,-1 1 1,0-1-1,-1 0 0,-2 0 0,0 0 0,0-1 1,-12 19-1,17-34-419,1 0 0,-1 0 0,0 0 0,0 0 0,0-1 0,-1 1 0,1 0 0,-1-1 0,1 1-1,-5 1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9T15:34:18.060"/>
    </inkml:context>
    <inkml:brush xml:id="br0">
      <inkml:brushProperty name="width" value="0.035" units="cm"/>
      <inkml:brushProperty name="height" value="0.035" units="cm"/>
      <inkml:brushProperty name="color" value="#FFFFFF"/>
    </inkml:brush>
  </inkml:definitions>
  <inkml:trace contextRef="#ctx0" brushRef="#br0">38 59 9562,'-1'0'71,"0"0"0,0-1-1,1 1 1,-1 0 0,0-1 0,0 1 0,1-1-1,-1 0 1,0 1 0,1-1 0,-1 1 0,1-1 0,-1 0-1,1 0 1,-1 1 0,1-1 0,-1 0 0,1 0-1,0 0 1,-1 1 0,1-1 0,0 0 0,0 0-1,-1 0 1,1 0 0,0 0 0,0 1 0,0-1-1,0 0 1,0 0 0,1-2 0,-1 2-58,1 0 1,0 0 0,0 0-1,0 0 1,0 0-1,0 0 1,0 1 0,0-1-1,0 0 1,0 0-1,0 1 1,0-1 0,0 0-1,1 1 1,-1 0-1,0-1 1,3 0 0,29-6 113,-25 6-96,12-4 2,1 2 0,-1 1 0,1 0 0,25 2 0,-40 0-26,0 1 0,0 0-1,1 0 1,-1 1 0,0 0 0,0 0-1,0 0 1,6 4 0,-9-4-3,0 0 0,-1 0 0,1 0-1,0 0 1,-1 0 0,0 1 0,1 0 0,-1-1 0,0 1 0,0 0-1,0 0 1,-1 0 0,1 0 0,-1 0 0,0 0 0,2 4 0,-3-2-1,1 0 1,0 0 0,-1 1-1,0-1 1,-1 0 0,1 1-1,-1-1 1,0 0-1,0 0 1,0 0 0,-1 1-1,0-2 1,0 1 0,0 0-1,0 0 1,-1-1 0,0 1-1,0-1 1,0 0-1,-1 1 1,1-2 0,-9 8-1,2-2 21,0 0 0,-1-1-1,0 0 1,0 0 0,-1-2 0,0 1-1,-23 8 1,-2-7 38,35-8-33,19-4-17,-10 3-9,1 1 0,0 0 0,0 0 1,0 0-1,-1 1 0,1 0 0,0 1 0,-1 0 1,9 2-1,-11-2-1,1 0 1,0 0 0,-1 1-1,0 0 1,0 0 0,0 0-1,0 0 1,0 1 0,0 0-1,-1 0 1,8 8 0,-11-10-5,0-1 0,-1 1 1,1 0-1,0 0 0,0 0 0,-1-1 0,1 1 1,-1 0-1,1 0 0,-1 0 0,0 0 1,0 0-1,0 0 0,0 0 0,0 0 1,0 0-1,-1-1 0,0 3 0,0 1 0,-1 0-1,0-1 1,0 1-1,0-1 1,0 0-1,-1 0 0,-3 4 1,-2 3 13,-1-1 0,-1-1 0,0 0 0,-15 12 0,18-17 21,0 1 1,0-1-1,-1 0 1,1 0-1,-1-1 0,0 0 1,0 0-1,0-1 1,0 0-1,-1-1 0,-10 1 1,13-1-29,1-2 1,-1 1-1,0-1 1,0 1-1,1-2 1,-1 1-1,1-1 1,-1 1-1,1-1 1,-1-1-1,1 1 1,0-1-1,0 0 1,1 0-1,-1-1 1,0 1-1,-4-6 1,2 2-36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21.281"/>
    </inkml:context>
    <inkml:brush xml:id="br0">
      <inkml:brushProperty name="width" value="0.035" units="cm"/>
      <inkml:brushProperty name="height" value="0.035" units="cm"/>
      <inkml:brushProperty name="color" value="#FF0066"/>
    </inkml:brush>
  </inkml:definitions>
  <inkml:trace contextRef="#ctx0" brushRef="#br0">36 534 7330,'-5'7'799,"-13"22"560,12-10 4783,4-28-5031,0-10-956,1-1-1,0 0 1,1 0-1,1 0 1,1 0 0,1 1-1,1-1 1,6-18-1,9-25-90,31-71-1,-43 117-61,4-10 10,1-1 0,1 2 0,1-1 0,21-27 0,-35 54-16,0 0-1,0-1 1,0 1-1,0-1 1,1 1-1,-1 0 1,0-1-1,0 1 1,1 0 0,-1-1-1,0 1 1,0 0-1,1-1 1,-1 1-1,0 0 1,1 0-1,-1-1 1,1 1-1,-1 0 1,0 0-1,1 0 1,-1-1-1,1 1 1,-1 0-1,0 0 1,1 0 0,-1 0-1,1 0 1,-1 0-1,1 0 1,-1 0-1,0 0 1,1 0-1,-1 0 1,1 0-1,-1 0 1,1 0-1,-1 1 1,0-1-1,2 0 1,4 21-116,-6 28-17,-2-31 146,0-1-1,-1 1 0,-1-1 1,-1 1-1,0-1 1,-1-1-1,-1 1 0,-1-1 1,-17 28-1,25-43-5,-1 0 0,0 0 0,0 0-1,0 0 1,1 0 0,-1 0 0,0 0 0,0 0 0,0 0-1,0-1 1,-1 1 0,1 0 0,0-1 0,0 1-1,0-1 1,-1 1 0,-1 0 0,2-3-15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23.794"/>
    </inkml:context>
    <inkml:brush xml:id="br0">
      <inkml:brushProperty name="width" value="0.035" units="cm"/>
      <inkml:brushProperty name="height" value="0.035" units="cm"/>
      <inkml:brushProperty name="color" value="#FF0066"/>
    </inkml:brush>
  </inkml:definitions>
  <inkml:trace contextRef="#ctx0" brushRef="#br0">4 157 8554,'0'0'1452,"-3"0"1469,12-6-1474,14-2-1308,1 0 1,1 2-1,48-7 1,90-1 85,-86 9-179,543-67 121,-559 62-113,0 2-1,0 3 1,109 5 0,-161 0-51,16 3 30,-1-2 0,1-1 0,48-6-1,-72 6-108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24.637"/>
    </inkml:context>
    <inkml:brush xml:id="br0">
      <inkml:brushProperty name="width" value="0.035" units="cm"/>
      <inkml:brushProperty name="height" value="0.035" units="cm"/>
      <inkml:brushProperty name="color" value="#FF0066"/>
    </inkml:brush>
  </inkml:definitions>
  <inkml:trace contextRef="#ctx0" brushRef="#br0">277 14 9634,'12'-13'5732,"-22"28"-5681,0 1-1,1 1 1,1-1-1,-11 33 1,-17 75 168,36-123-218,-9 40 107,-8 31 45,15-66-136,0 0 1,0 0 0,-1-1 0,1 1-1,-1 0 1,-1-1 0,1 0 0,-7 8-1,7-11 50,0 1 0,0-1-1,1 0 1,-1 0-1,-1 0 1,1 0 0,0-1-1,0 0 1,-1 1-1,1-1 1,0 0-1,-1 0 1,1-1 0,-1 1-1,0-1 1,1 0-1,-1 0 1,1 0-1,-1 0 1,1-1 0,-1 1-1,1-1 1,-1 0-1,1 0 1,-1 0 0,1 0-1,0-1 1,-1 0-1,1 1 1,0-1-1,0 0 1,1 0 0,-1-1-1,0 1 1,1-1-1,-1 1 1,1-1-1,0 0 1,0 0 0,0 0-1,0 0 1,0 0-1,1 0 1,-1 0-1,1-1 1,0 1 0,0-1-1,0 1 1,0-1-1,1 1 1,-1-7 0,6-52-320,-4 62-1140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25.180"/>
    </inkml:context>
    <inkml:brush xml:id="br0">
      <inkml:brushProperty name="width" value="0.035" units="cm"/>
      <inkml:brushProperty name="height" value="0.035" units="cm"/>
      <inkml:brushProperty name="color" value="#FF0066"/>
    </inkml:brush>
  </inkml:definitions>
  <inkml:trace contextRef="#ctx0" brushRef="#br0">1 89 12011,'0'0'2195,"10"-4"-1228,49-13-670,1 4 1,0 2 0,64-4 0,60-10-136,-162 22-251,-22 3-1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25.683"/>
    </inkml:context>
    <inkml:brush xml:id="br0">
      <inkml:brushProperty name="width" value="0.035" units="cm"/>
      <inkml:brushProperty name="height" value="0.035" units="cm"/>
      <inkml:brushProperty name="color" value="#FF0066"/>
    </inkml:brush>
  </inkml:definitions>
  <inkml:trace contextRef="#ctx0" brushRef="#br0">243 20 10610,'0'-1'234,"1"1"0,-1-1 0,1 1 0,0-1 0,-1 1 0,0-1 0,1 1 0,-1-1 0,1 0 0,-1 1 0,0-1 0,1 0 0,-1 1 0,0-1 0,0 0 0,1 1 0,-1-1 0,0 0 0,0-1-1,-9-3 657,7 5-905,0 0 0,0 0 0,-1 0 1,1 0-1,0 1 0,0-1 0,0 1 0,0-1 1,0 1-1,0 0 0,0 0 0,0 0 0,-3 2 0,-19 17 102,1 0 0,1 2 0,1 1 0,1 0 0,1 1 0,1 2 0,2-1 0,-18 37 0,32-58-70,0 0 0,1 0 0,-1 0 0,1 0 0,0 0 0,0 1 0,1-1 0,-1 0 0,1 1 1,0-1-1,0 1 0,0-1 0,1 0 0,-1 1 0,1-1 0,0 0 0,1 0 0,2 8 0,-1-8-7,-1 0 1,1-1-1,0 1 0,0-1 1,0 1-1,1-1 1,-1 0-1,1-1 1,0 1-1,-1-1 0,1 1 1,0-1-1,1 0 1,-1-1-1,0 1 0,0-1 1,1 1-1,4-1 1,2 1-43,-1 0 0,0-1 0,0-1 0,16 0 0,7-4-328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26.058"/>
    </inkml:context>
    <inkml:brush xml:id="br0">
      <inkml:brushProperty name="width" value="0.035" units="cm"/>
      <inkml:brushProperty name="height" value="0.035" units="cm"/>
      <inkml:brushProperty name="color" value="#FF0066"/>
    </inkml:brush>
  </inkml:definitions>
  <inkml:trace contextRef="#ctx0" brushRef="#br0">367 0 12467,'-15'7'214,"1"1"0,0 1 0,0 0 0,1 1 0,0 0 0,-22 23 1,10-10 82,-2 1-22,-9 6 290,2 2 0,2 1 0,-38 49 0,46-38-662,24-43-273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26.448"/>
    </inkml:context>
    <inkml:brush xml:id="br0">
      <inkml:brushProperty name="width" value="0.035" units="cm"/>
      <inkml:brushProperty name="height" value="0.035" units="cm"/>
      <inkml:brushProperty name="color" value="#FF0066"/>
    </inkml:brush>
  </inkml:definitions>
  <inkml:trace contextRef="#ctx0" brushRef="#br0">0 1 13427,'0'0'2363,"8"13"-1996,-1 0-317,0-1 1,2 0 0,-1-1-1,1 0 1,1 0 0,0-1 0,1 0-1,0-1 1,23 15 0,16-3-110,-36-18-255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26.806"/>
    </inkml:context>
    <inkml:brush xml:id="br0">
      <inkml:brushProperty name="width" value="0.035" units="cm"/>
      <inkml:brushProperty name="height" value="0.035" units="cm"/>
      <inkml:brushProperty name="color" value="#FF0066"/>
    </inkml:brush>
  </inkml:definitions>
  <inkml:trace contextRef="#ctx0" brushRef="#br0">0 0 12243,'0'0'3888,"6"5"-3978,3 5 121,-1 0 1,0 1-1,-1 0 0,0 1 1,0 0-1,-1 0 1,-1 0-1,0 0 1,5 24-1,-4-16 44,-2 0 0,0 1-1,-2-1 1,0 1 0,-2 40 0,-1-48-44,-1-1 0,-1 1 0,0 0 0,0-1 0,-2 0 0,1 1 0,-1-2 0,-1 1 0,0-1 0,-1 0 1,0 0-1,-11 12 0,6-10-387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3T15:40:49.633"/>
    </inkml:context>
    <inkml:brush xml:id="br0">
      <inkml:brushProperty name="width" value="0.035" units="cm"/>
      <inkml:brushProperty name="height" value="0.035" units="cm"/>
      <inkml:brushProperty name="color" value="#FF0066"/>
    </inkml:brush>
  </inkml:definitions>
  <inkml:trace contextRef="#ctx0" brushRef="#br0">536 23 6897,'23'-17'5836,"-16"12"-5215,-16 12-256,-409 303 2111,394-291-2410,1 1 0,1 1 0,1 1 0,-26 34 0,47-55-14,-1-1-236,0 0-62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19200" y="3257550"/>
            <a:ext cx="6705600" cy="30861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notes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2863850" y="519113"/>
            <a:ext cx="3416300" cy="2562225"/>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2345701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92162" name="Group 2"/>
          <p:cNvGrpSpPr>
            <a:grpSpLocks/>
          </p:cNvGrpSpPr>
          <p:nvPr/>
        </p:nvGrpSpPr>
        <p:grpSpPr bwMode="auto">
          <a:xfrm>
            <a:off x="0" y="6350"/>
            <a:ext cx="9140825" cy="6851650"/>
            <a:chOff x="0" y="4"/>
            <a:chExt cx="5758" cy="4316"/>
          </a:xfrm>
        </p:grpSpPr>
        <p:grpSp>
          <p:nvGrpSpPr>
            <p:cNvPr id="92163" name="Group 3"/>
            <p:cNvGrpSpPr>
              <a:grpSpLocks/>
            </p:cNvGrpSpPr>
            <p:nvPr/>
          </p:nvGrpSpPr>
          <p:grpSpPr bwMode="auto">
            <a:xfrm>
              <a:off x="0" y="1161"/>
              <a:ext cx="5758" cy="3159"/>
              <a:chOff x="0" y="1161"/>
              <a:chExt cx="5758" cy="3159"/>
            </a:xfrm>
          </p:grpSpPr>
          <p:sp>
            <p:nvSpPr>
              <p:cNvPr id="92164"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92165"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sp>
          <p:nvSpPr>
            <p:cNvPr id="9216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9216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9216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grpSp>
          <p:nvGrpSpPr>
            <p:cNvPr id="92169" name="Group 9"/>
            <p:cNvGrpSpPr>
              <a:grpSpLocks/>
            </p:cNvGrpSpPr>
            <p:nvPr/>
          </p:nvGrpSpPr>
          <p:grpSpPr bwMode="auto">
            <a:xfrm>
              <a:off x="348" y="4"/>
              <a:ext cx="5410" cy="4316"/>
              <a:chOff x="348" y="4"/>
              <a:chExt cx="5410" cy="4316"/>
            </a:xfrm>
          </p:grpSpPr>
          <p:sp>
            <p:nvSpPr>
              <p:cNvPr id="9217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9217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9217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9217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9217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9217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92176" name="Rectangle 16"/>
          <p:cNvSpPr>
            <a:spLocks noGrp="1" noChangeArrowheads="1"/>
          </p:cNvSpPr>
          <p:nvPr>
            <p:ph type="ctrTitle" sz="quarter"/>
          </p:nvPr>
        </p:nvSpPr>
        <p:spPr>
          <a:xfrm>
            <a:off x="1066800" y="1997075"/>
            <a:ext cx="7086600" cy="1431925"/>
          </a:xfrm>
        </p:spPr>
        <p:txBody>
          <a:bodyPr anchor="b"/>
          <a:lstStyle>
            <a:lvl1pPr algn="ctr">
              <a:defRPr/>
            </a:lvl1pPr>
          </a:lstStyle>
          <a:p>
            <a:r>
              <a:rPr lang="en-US" dirty="0"/>
              <a:t>Click to edit Master title style</a:t>
            </a:r>
          </a:p>
        </p:txBody>
      </p:sp>
      <p:sp>
        <p:nvSpPr>
          <p:cNvPr id="9217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92178" name="Rectangle 18"/>
          <p:cNvSpPr>
            <a:spLocks noGrp="1" noChangeArrowheads="1"/>
          </p:cNvSpPr>
          <p:nvPr>
            <p:ph type="dt" sz="quarter" idx="2"/>
          </p:nvPr>
        </p:nvSpPr>
        <p:spPr/>
        <p:txBody>
          <a:bodyPr/>
          <a:lstStyle>
            <a:lvl1pPr>
              <a:defRPr/>
            </a:lvl1pPr>
          </a:lstStyle>
          <a:p>
            <a:endParaRPr lang="en-US"/>
          </a:p>
        </p:txBody>
      </p:sp>
      <p:sp>
        <p:nvSpPr>
          <p:cNvPr id="92179" name="Rectangle 19"/>
          <p:cNvSpPr>
            <a:spLocks noGrp="1" noChangeArrowheads="1"/>
          </p:cNvSpPr>
          <p:nvPr>
            <p:ph type="ftr" sz="quarter" idx="3"/>
          </p:nvPr>
        </p:nvSpPr>
        <p:spPr>
          <a:xfrm>
            <a:off x="3352800" y="6248400"/>
            <a:ext cx="2895600" cy="457200"/>
          </a:xfrm>
        </p:spPr>
        <p:txBody>
          <a:bodyPr/>
          <a:lstStyle>
            <a:lvl1pPr>
              <a:defRPr/>
            </a:lvl1pPr>
          </a:lstStyle>
          <a:p>
            <a:endParaRPr lang="en-US"/>
          </a:p>
        </p:txBody>
      </p:sp>
      <p:sp>
        <p:nvSpPr>
          <p:cNvPr id="92180" name="Rectangle 20"/>
          <p:cNvSpPr>
            <a:spLocks noGrp="1" noChangeArrowheads="1"/>
          </p:cNvSpPr>
          <p:nvPr>
            <p:ph type="sldNum" sz="quarter" idx="4"/>
          </p:nvPr>
        </p:nvSpPr>
        <p:spPr/>
        <p:txBody>
          <a:bodyPr/>
          <a:lstStyle>
            <a:lvl1pPr>
              <a:defRPr/>
            </a:lvl1pPr>
          </a:lstStyle>
          <a:p>
            <a:fld id="{C7717EE5-B2E8-4381-989C-D9C0885A019F}"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B9D6F7-12F5-4F93-A94B-5223A1F103EA}"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4D2596-2834-4319-A604-AE8AB6595A9E}"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5D7CD-D093-417A-872A-5344EA9DB55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984DC9-3F09-48ED-8549-8BE8060F9BB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9D5F9E-0722-4EED-82DF-A22C41FAD7A0}"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6DA879A-24B8-4113-A728-03EFE19DEA1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1F91655-5B50-4773-AA8F-A058356FCDBB}"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F402ABA-5E54-4E0A-BF6A-DDEBDC8D8766}"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EE51B16-1C01-462A-83FD-FF68D1BB5FD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EEFDE1-91BC-41D8-8C95-5E6B1F49A8B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86C23B-F949-45D9-AEFF-AE6EE9E7E361}" type="slidenum">
              <a:rPr lang="en-US"/>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5B91C8-4594-46A3-8176-453AE32D40A1}"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723D49-F7A7-4438-A99F-A99979E47163}"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B1B932-53A1-4A6F-A159-40FD08BC2D6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C97566-E81B-4B5E-8434-672B086C9A9F}"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14900" y="1981200"/>
            <a:ext cx="3695700" cy="4114800"/>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596177-494E-4103-8500-44422FF84EEE}"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3F6F8BE-A9F2-460D-92E9-3753F2D1E9BA}"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5BEBE4E-2623-4DB3-8B68-DD95D9B80DC0}"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EC41F29-DE02-4A08-950F-D3F75EF03B38}"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FB892A-7C01-4E87-8484-6096B66C8BBD}"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FF3E60D-DEE3-482C-8722-9AE9683EA249}"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1138" name="Group 2"/>
          <p:cNvGrpSpPr>
            <a:grpSpLocks/>
          </p:cNvGrpSpPr>
          <p:nvPr/>
        </p:nvGrpSpPr>
        <p:grpSpPr bwMode="auto">
          <a:xfrm>
            <a:off x="0" y="6350"/>
            <a:ext cx="9140825" cy="6851650"/>
            <a:chOff x="0" y="4"/>
            <a:chExt cx="5758" cy="4316"/>
          </a:xfrm>
        </p:grpSpPr>
        <p:sp>
          <p:nvSpPr>
            <p:cNvPr id="9113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9114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nvGrpSpPr>
            <p:cNvPr id="91141" name="Group 5"/>
            <p:cNvGrpSpPr>
              <a:grpSpLocks/>
            </p:cNvGrpSpPr>
            <p:nvPr userDrawn="1"/>
          </p:nvGrpSpPr>
          <p:grpSpPr bwMode="auto">
            <a:xfrm>
              <a:off x="0" y="4"/>
              <a:ext cx="5758" cy="4316"/>
              <a:chOff x="0" y="4"/>
              <a:chExt cx="5758" cy="4316"/>
            </a:xfrm>
          </p:grpSpPr>
          <p:sp>
            <p:nvSpPr>
              <p:cNvPr id="9114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9114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9114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9114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9114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9114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9114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sp>
            <p:nvSpPr>
              <p:cNvPr id="9114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9115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9115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9115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115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p>
        </p:txBody>
      </p:sp>
      <p:sp>
        <p:nvSpPr>
          <p:cNvPr id="9115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p>
        </p:txBody>
      </p:sp>
      <p:sp>
        <p:nvSpPr>
          <p:cNvPr id="9115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B1F5DE6B-B720-458E-9896-07664CA4DAF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fontAlgn="base">
        <a:spcBef>
          <a:spcPct val="0"/>
        </a:spcBef>
        <a:spcAft>
          <a:spcPct val="0"/>
        </a:spcAft>
        <a:defRPr sz="20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2800" b="1">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2800" b="1">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2800" b="1">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28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28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28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28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2800" b="1">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14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1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14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14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14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14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14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14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52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52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952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B923B83B-4D8D-4AA0-B97E-DA5595E10C8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9.bin"/><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26" Type="http://schemas.openxmlformats.org/officeDocument/2006/relationships/customXml" Target="../ink/ink50.xml"/><Relationship Id="rId117" Type="http://schemas.openxmlformats.org/officeDocument/2006/relationships/image" Target="../media/image101.png"/><Relationship Id="rId21" Type="http://schemas.openxmlformats.org/officeDocument/2006/relationships/image" Target="../media/image53.png"/><Relationship Id="rId42" Type="http://schemas.openxmlformats.org/officeDocument/2006/relationships/customXml" Target="../ink/ink58.xml"/><Relationship Id="rId47" Type="http://schemas.openxmlformats.org/officeDocument/2006/relationships/image" Target="../media/image66.png"/><Relationship Id="rId63" Type="http://schemas.openxmlformats.org/officeDocument/2006/relationships/image" Target="../media/image74.png"/><Relationship Id="rId68" Type="http://schemas.openxmlformats.org/officeDocument/2006/relationships/customXml" Target="../ink/ink71.xml"/><Relationship Id="rId84" Type="http://schemas.openxmlformats.org/officeDocument/2006/relationships/customXml" Target="../ink/ink79.xml"/><Relationship Id="rId89" Type="http://schemas.openxmlformats.org/officeDocument/2006/relationships/image" Target="../media/image87.png"/><Relationship Id="rId112" Type="http://schemas.openxmlformats.org/officeDocument/2006/relationships/customXml" Target="../ink/ink93.xml"/><Relationship Id="rId16" Type="http://schemas.openxmlformats.org/officeDocument/2006/relationships/customXml" Target="../ink/ink45.xml"/><Relationship Id="rId107" Type="http://schemas.openxmlformats.org/officeDocument/2006/relationships/image" Target="../media/image96.png"/><Relationship Id="rId11" Type="http://schemas.openxmlformats.org/officeDocument/2006/relationships/image" Target="../media/image48.png"/><Relationship Id="rId32" Type="http://schemas.openxmlformats.org/officeDocument/2006/relationships/customXml" Target="../ink/ink53.xml"/><Relationship Id="rId37" Type="http://schemas.openxmlformats.org/officeDocument/2006/relationships/image" Target="../media/image61.png"/><Relationship Id="rId53" Type="http://schemas.openxmlformats.org/officeDocument/2006/relationships/image" Target="../media/image69.png"/><Relationship Id="rId58" Type="http://schemas.openxmlformats.org/officeDocument/2006/relationships/customXml" Target="../ink/ink66.xml"/><Relationship Id="rId74" Type="http://schemas.openxmlformats.org/officeDocument/2006/relationships/customXml" Target="../ink/ink74.xml"/><Relationship Id="rId79" Type="http://schemas.openxmlformats.org/officeDocument/2006/relationships/image" Target="../media/image82.png"/><Relationship Id="rId102" Type="http://schemas.openxmlformats.org/officeDocument/2006/relationships/customXml" Target="../ink/ink88.xml"/><Relationship Id="rId123" Type="http://schemas.openxmlformats.org/officeDocument/2006/relationships/image" Target="../media/image104.png"/><Relationship Id="rId5" Type="http://schemas.openxmlformats.org/officeDocument/2006/relationships/image" Target="../media/image21.wmf"/><Relationship Id="rId90" Type="http://schemas.openxmlformats.org/officeDocument/2006/relationships/customXml" Target="../ink/ink82.xml"/><Relationship Id="rId95" Type="http://schemas.openxmlformats.org/officeDocument/2006/relationships/image" Target="../media/image90.png"/><Relationship Id="rId22" Type="http://schemas.openxmlformats.org/officeDocument/2006/relationships/customXml" Target="../ink/ink48.xml"/><Relationship Id="rId27" Type="http://schemas.openxmlformats.org/officeDocument/2006/relationships/image" Target="../media/image56.png"/><Relationship Id="rId43" Type="http://schemas.openxmlformats.org/officeDocument/2006/relationships/image" Target="../media/image64.png"/><Relationship Id="rId48" Type="http://schemas.openxmlformats.org/officeDocument/2006/relationships/customXml" Target="../ink/ink61.xml"/><Relationship Id="rId64" Type="http://schemas.openxmlformats.org/officeDocument/2006/relationships/customXml" Target="../ink/ink69.xml"/><Relationship Id="rId69" Type="http://schemas.openxmlformats.org/officeDocument/2006/relationships/image" Target="../media/image77.png"/><Relationship Id="rId113" Type="http://schemas.openxmlformats.org/officeDocument/2006/relationships/image" Target="../media/image99.png"/><Relationship Id="rId118" Type="http://schemas.openxmlformats.org/officeDocument/2006/relationships/customXml" Target="../ink/ink96.xml"/><Relationship Id="rId80" Type="http://schemas.openxmlformats.org/officeDocument/2006/relationships/customXml" Target="../ink/ink77.xml"/><Relationship Id="rId85" Type="http://schemas.openxmlformats.org/officeDocument/2006/relationships/image" Target="../media/image85.png"/><Relationship Id="rId12" Type="http://schemas.openxmlformats.org/officeDocument/2006/relationships/customXml" Target="../ink/ink43.xml"/><Relationship Id="rId17" Type="http://schemas.openxmlformats.org/officeDocument/2006/relationships/image" Target="../media/image51.png"/><Relationship Id="rId33" Type="http://schemas.openxmlformats.org/officeDocument/2006/relationships/image" Target="../media/image59.png"/><Relationship Id="rId38" Type="http://schemas.openxmlformats.org/officeDocument/2006/relationships/customXml" Target="../ink/ink56.xml"/><Relationship Id="rId59" Type="http://schemas.openxmlformats.org/officeDocument/2006/relationships/image" Target="../media/image72.png"/><Relationship Id="rId103" Type="http://schemas.openxmlformats.org/officeDocument/2006/relationships/image" Target="../media/image94.png"/><Relationship Id="rId108" Type="http://schemas.openxmlformats.org/officeDocument/2006/relationships/customXml" Target="../ink/ink91.xml"/><Relationship Id="rId54" Type="http://schemas.openxmlformats.org/officeDocument/2006/relationships/customXml" Target="../ink/ink64.xml"/><Relationship Id="rId70" Type="http://schemas.openxmlformats.org/officeDocument/2006/relationships/customXml" Target="../ink/ink72.xml"/><Relationship Id="rId75" Type="http://schemas.openxmlformats.org/officeDocument/2006/relationships/image" Target="../media/image80.png"/><Relationship Id="rId91" Type="http://schemas.openxmlformats.org/officeDocument/2006/relationships/image" Target="../media/image88.png"/><Relationship Id="rId96" Type="http://schemas.openxmlformats.org/officeDocument/2006/relationships/customXml" Target="../ink/ink85.xml"/><Relationship Id="rId1" Type="http://schemas.openxmlformats.org/officeDocument/2006/relationships/slideLayout" Target="../slideLayouts/slideLayout2.xml"/><Relationship Id="rId6" Type="http://schemas.openxmlformats.org/officeDocument/2006/relationships/customXml" Target="../ink/ink40.xml"/><Relationship Id="rId23" Type="http://schemas.openxmlformats.org/officeDocument/2006/relationships/image" Target="../media/image54.png"/><Relationship Id="rId28" Type="http://schemas.openxmlformats.org/officeDocument/2006/relationships/customXml" Target="../ink/ink51.xml"/><Relationship Id="rId49" Type="http://schemas.openxmlformats.org/officeDocument/2006/relationships/image" Target="../media/image67.png"/><Relationship Id="rId114" Type="http://schemas.openxmlformats.org/officeDocument/2006/relationships/customXml" Target="../ink/ink94.xml"/><Relationship Id="rId119" Type="http://schemas.openxmlformats.org/officeDocument/2006/relationships/image" Target="../media/image102.png"/><Relationship Id="rId44" Type="http://schemas.openxmlformats.org/officeDocument/2006/relationships/customXml" Target="../ink/ink59.xml"/><Relationship Id="rId60" Type="http://schemas.openxmlformats.org/officeDocument/2006/relationships/customXml" Target="../ink/ink67.xml"/><Relationship Id="rId65" Type="http://schemas.openxmlformats.org/officeDocument/2006/relationships/image" Target="../media/image75.png"/><Relationship Id="rId81" Type="http://schemas.openxmlformats.org/officeDocument/2006/relationships/image" Target="../media/image83.png"/><Relationship Id="rId86" Type="http://schemas.openxmlformats.org/officeDocument/2006/relationships/customXml" Target="../ink/ink80.xml"/><Relationship Id="rId4" Type="http://schemas.openxmlformats.org/officeDocument/2006/relationships/oleObject" Target="../embeddings/oleObject11.bin"/><Relationship Id="rId9" Type="http://schemas.openxmlformats.org/officeDocument/2006/relationships/image" Target="../media/image47.png"/><Relationship Id="rId13" Type="http://schemas.openxmlformats.org/officeDocument/2006/relationships/image" Target="../media/image49.png"/><Relationship Id="rId18" Type="http://schemas.openxmlformats.org/officeDocument/2006/relationships/customXml" Target="../ink/ink46.xml"/><Relationship Id="rId39" Type="http://schemas.openxmlformats.org/officeDocument/2006/relationships/image" Target="../media/image62.png"/><Relationship Id="rId109" Type="http://schemas.openxmlformats.org/officeDocument/2006/relationships/image" Target="../media/image97.png"/><Relationship Id="rId34" Type="http://schemas.openxmlformats.org/officeDocument/2006/relationships/customXml" Target="../ink/ink54.xml"/><Relationship Id="rId50" Type="http://schemas.openxmlformats.org/officeDocument/2006/relationships/customXml" Target="../ink/ink62.xml"/><Relationship Id="rId55" Type="http://schemas.openxmlformats.org/officeDocument/2006/relationships/image" Target="../media/image70.png"/><Relationship Id="rId76" Type="http://schemas.openxmlformats.org/officeDocument/2006/relationships/customXml" Target="../ink/ink75.xml"/><Relationship Id="rId97" Type="http://schemas.openxmlformats.org/officeDocument/2006/relationships/image" Target="../media/image91.png"/><Relationship Id="rId104" Type="http://schemas.openxmlformats.org/officeDocument/2006/relationships/customXml" Target="../ink/ink89.xml"/><Relationship Id="rId120" Type="http://schemas.openxmlformats.org/officeDocument/2006/relationships/customXml" Target="../ink/ink97.xml"/><Relationship Id="rId7" Type="http://schemas.openxmlformats.org/officeDocument/2006/relationships/image" Target="../media/image46.png"/><Relationship Id="rId71" Type="http://schemas.openxmlformats.org/officeDocument/2006/relationships/image" Target="../media/image78.png"/><Relationship Id="rId92" Type="http://schemas.openxmlformats.org/officeDocument/2006/relationships/customXml" Target="../ink/ink83.xml"/><Relationship Id="rId2" Type="http://schemas.openxmlformats.org/officeDocument/2006/relationships/image" Target="../media/image19.jpeg"/><Relationship Id="rId29" Type="http://schemas.openxmlformats.org/officeDocument/2006/relationships/image" Target="../media/image57.png"/><Relationship Id="rId24" Type="http://schemas.openxmlformats.org/officeDocument/2006/relationships/customXml" Target="../ink/ink49.xml"/><Relationship Id="rId40" Type="http://schemas.openxmlformats.org/officeDocument/2006/relationships/customXml" Target="../ink/ink57.xml"/><Relationship Id="rId45" Type="http://schemas.openxmlformats.org/officeDocument/2006/relationships/image" Target="../media/image65.png"/><Relationship Id="rId66" Type="http://schemas.openxmlformats.org/officeDocument/2006/relationships/customXml" Target="../ink/ink70.xml"/><Relationship Id="rId87" Type="http://schemas.openxmlformats.org/officeDocument/2006/relationships/image" Target="../media/image86.png"/><Relationship Id="rId110" Type="http://schemas.openxmlformats.org/officeDocument/2006/relationships/customXml" Target="../ink/ink92.xml"/><Relationship Id="rId115" Type="http://schemas.openxmlformats.org/officeDocument/2006/relationships/image" Target="../media/image100.png"/><Relationship Id="rId61" Type="http://schemas.openxmlformats.org/officeDocument/2006/relationships/image" Target="../media/image73.png"/><Relationship Id="rId82" Type="http://schemas.openxmlformats.org/officeDocument/2006/relationships/customXml" Target="../ink/ink78.xml"/><Relationship Id="rId19" Type="http://schemas.openxmlformats.org/officeDocument/2006/relationships/image" Target="../media/image52.png"/><Relationship Id="rId14" Type="http://schemas.openxmlformats.org/officeDocument/2006/relationships/customXml" Target="../ink/ink44.xml"/><Relationship Id="rId30" Type="http://schemas.openxmlformats.org/officeDocument/2006/relationships/customXml" Target="../ink/ink52.xml"/><Relationship Id="rId35" Type="http://schemas.openxmlformats.org/officeDocument/2006/relationships/image" Target="../media/image60.png"/><Relationship Id="rId56" Type="http://schemas.openxmlformats.org/officeDocument/2006/relationships/customXml" Target="../ink/ink65.xml"/><Relationship Id="rId77" Type="http://schemas.openxmlformats.org/officeDocument/2006/relationships/image" Target="../media/image81.png"/><Relationship Id="rId100" Type="http://schemas.openxmlformats.org/officeDocument/2006/relationships/customXml" Target="../ink/ink87.xml"/><Relationship Id="rId105" Type="http://schemas.openxmlformats.org/officeDocument/2006/relationships/image" Target="../media/image95.png"/><Relationship Id="rId8" Type="http://schemas.openxmlformats.org/officeDocument/2006/relationships/customXml" Target="../ink/ink41.xml"/><Relationship Id="rId51" Type="http://schemas.openxmlformats.org/officeDocument/2006/relationships/image" Target="../media/image68.png"/><Relationship Id="rId72" Type="http://schemas.openxmlformats.org/officeDocument/2006/relationships/customXml" Target="../ink/ink73.xml"/><Relationship Id="rId93" Type="http://schemas.openxmlformats.org/officeDocument/2006/relationships/image" Target="../media/image89.png"/><Relationship Id="rId98" Type="http://schemas.openxmlformats.org/officeDocument/2006/relationships/customXml" Target="../ink/ink86.xml"/><Relationship Id="rId121" Type="http://schemas.openxmlformats.org/officeDocument/2006/relationships/image" Target="../media/image103.png"/><Relationship Id="rId3" Type="http://schemas.openxmlformats.org/officeDocument/2006/relationships/image" Target="../media/image20.jpeg"/><Relationship Id="rId25" Type="http://schemas.openxmlformats.org/officeDocument/2006/relationships/image" Target="../media/image55.png"/><Relationship Id="rId46" Type="http://schemas.openxmlformats.org/officeDocument/2006/relationships/customXml" Target="../ink/ink60.xml"/><Relationship Id="rId67" Type="http://schemas.openxmlformats.org/officeDocument/2006/relationships/image" Target="../media/image76.png"/><Relationship Id="rId116" Type="http://schemas.openxmlformats.org/officeDocument/2006/relationships/customXml" Target="../ink/ink95.xml"/><Relationship Id="rId20" Type="http://schemas.openxmlformats.org/officeDocument/2006/relationships/customXml" Target="../ink/ink47.xml"/><Relationship Id="rId41" Type="http://schemas.openxmlformats.org/officeDocument/2006/relationships/image" Target="../media/image63.png"/><Relationship Id="rId62" Type="http://schemas.openxmlformats.org/officeDocument/2006/relationships/customXml" Target="../ink/ink68.xml"/><Relationship Id="rId83" Type="http://schemas.openxmlformats.org/officeDocument/2006/relationships/image" Target="../media/image84.png"/><Relationship Id="rId88" Type="http://schemas.openxmlformats.org/officeDocument/2006/relationships/customXml" Target="../ink/ink81.xml"/><Relationship Id="rId111" Type="http://schemas.openxmlformats.org/officeDocument/2006/relationships/image" Target="../media/image98.png"/><Relationship Id="rId15" Type="http://schemas.openxmlformats.org/officeDocument/2006/relationships/image" Target="../media/image50.png"/><Relationship Id="rId36" Type="http://schemas.openxmlformats.org/officeDocument/2006/relationships/customXml" Target="../ink/ink55.xml"/><Relationship Id="rId57" Type="http://schemas.openxmlformats.org/officeDocument/2006/relationships/image" Target="../media/image71.png"/><Relationship Id="rId106" Type="http://schemas.openxmlformats.org/officeDocument/2006/relationships/customXml" Target="../ink/ink90.xml"/><Relationship Id="rId10" Type="http://schemas.openxmlformats.org/officeDocument/2006/relationships/customXml" Target="../ink/ink42.xml"/><Relationship Id="rId31" Type="http://schemas.openxmlformats.org/officeDocument/2006/relationships/image" Target="../media/image58.png"/><Relationship Id="rId52" Type="http://schemas.openxmlformats.org/officeDocument/2006/relationships/customXml" Target="../ink/ink63.xml"/><Relationship Id="rId73" Type="http://schemas.openxmlformats.org/officeDocument/2006/relationships/image" Target="../media/image79.png"/><Relationship Id="rId78" Type="http://schemas.openxmlformats.org/officeDocument/2006/relationships/customXml" Target="../ink/ink76.xml"/><Relationship Id="rId94" Type="http://schemas.openxmlformats.org/officeDocument/2006/relationships/customXml" Target="../ink/ink84.xml"/><Relationship Id="rId99" Type="http://schemas.openxmlformats.org/officeDocument/2006/relationships/image" Target="../media/image92.png"/><Relationship Id="rId101" Type="http://schemas.openxmlformats.org/officeDocument/2006/relationships/image" Target="../media/image93.png"/><Relationship Id="rId122" Type="http://schemas.openxmlformats.org/officeDocument/2006/relationships/customXml" Target="../ink/ink98.xml"/></Relationships>
</file>

<file path=ppt/slides/_rels/slide12.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oleObject" Target="../embeddings/oleObject12.bin"/><Relationship Id="rId1" Type="http://schemas.openxmlformats.org/officeDocument/2006/relationships/slideLayout" Target="../slideLayouts/slideLayout2.xml"/><Relationship Id="rId4" Type="http://schemas.openxmlformats.org/officeDocument/2006/relationships/image" Target="../media/image10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6" Type="http://schemas.openxmlformats.org/officeDocument/2006/relationships/image" Target="../media/image15.png"/><Relationship Id="rId21" Type="http://schemas.openxmlformats.org/officeDocument/2006/relationships/customXml" Target="../ink/ink7.xml"/><Relationship Id="rId42" Type="http://schemas.openxmlformats.org/officeDocument/2006/relationships/image" Target="../media/image23.png"/><Relationship Id="rId47" Type="http://schemas.openxmlformats.org/officeDocument/2006/relationships/customXml" Target="../ink/ink20.xml"/><Relationship Id="rId63" Type="http://schemas.openxmlformats.org/officeDocument/2006/relationships/customXml" Target="../ink/ink28.xml"/><Relationship Id="rId68" Type="http://schemas.openxmlformats.org/officeDocument/2006/relationships/image" Target="../media/image36.png"/><Relationship Id="rId84" Type="http://schemas.openxmlformats.org/officeDocument/2006/relationships/image" Target="../media/image44.png"/><Relationship Id="rId16" Type="http://schemas.openxmlformats.org/officeDocument/2006/relationships/image" Target="../media/image10.png"/><Relationship Id="rId11" Type="http://schemas.openxmlformats.org/officeDocument/2006/relationships/customXml" Target="../ink/ink2.xml"/><Relationship Id="rId32" Type="http://schemas.openxmlformats.org/officeDocument/2006/relationships/image" Target="../media/image18.png"/><Relationship Id="rId37" Type="http://schemas.openxmlformats.org/officeDocument/2006/relationships/customXml" Target="../ink/ink15.xml"/><Relationship Id="rId53" Type="http://schemas.openxmlformats.org/officeDocument/2006/relationships/customXml" Target="../ink/ink23.xml"/><Relationship Id="rId58" Type="http://schemas.openxmlformats.org/officeDocument/2006/relationships/image" Target="../media/image31.png"/><Relationship Id="rId74" Type="http://schemas.openxmlformats.org/officeDocument/2006/relationships/image" Target="../media/image39.png"/><Relationship Id="rId79" Type="http://schemas.openxmlformats.org/officeDocument/2006/relationships/customXml" Target="../ink/ink36.xml"/><Relationship Id="rId5" Type="http://schemas.openxmlformats.org/officeDocument/2006/relationships/oleObject" Target="../embeddings/oleObject1.bin"/><Relationship Id="rId19" Type="http://schemas.openxmlformats.org/officeDocument/2006/relationships/customXml" Target="../ink/ink6.xm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customXml" Target="../ink/ink10.xml"/><Relationship Id="rId30" Type="http://schemas.openxmlformats.org/officeDocument/2006/relationships/image" Target="../media/image17.png"/><Relationship Id="rId35" Type="http://schemas.openxmlformats.org/officeDocument/2006/relationships/customXml" Target="../ink/ink14.xml"/><Relationship Id="rId43" Type="http://schemas.openxmlformats.org/officeDocument/2006/relationships/customXml" Target="../ink/ink18.xml"/><Relationship Id="rId48" Type="http://schemas.openxmlformats.org/officeDocument/2006/relationships/image" Target="../media/image26.png"/><Relationship Id="rId56" Type="http://schemas.openxmlformats.org/officeDocument/2006/relationships/image" Target="../media/image30.png"/><Relationship Id="rId64" Type="http://schemas.openxmlformats.org/officeDocument/2006/relationships/image" Target="../media/image34.png"/><Relationship Id="rId69" Type="http://schemas.openxmlformats.org/officeDocument/2006/relationships/customXml" Target="../ink/ink31.xml"/><Relationship Id="rId77" Type="http://schemas.openxmlformats.org/officeDocument/2006/relationships/customXml" Target="../ink/ink35.xml"/><Relationship Id="rId8" Type="http://schemas.openxmlformats.org/officeDocument/2006/relationships/image" Target="../media/image6.wmf"/><Relationship Id="rId51" Type="http://schemas.openxmlformats.org/officeDocument/2006/relationships/customXml" Target="../ink/ink22.xml"/><Relationship Id="rId72" Type="http://schemas.openxmlformats.org/officeDocument/2006/relationships/image" Target="../media/image38.png"/><Relationship Id="rId80" Type="http://schemas.openxmlformats.org/officeDocument/2006/relationships/image" Target="../media/image42.png"/><Relationship Id="rId85" Type="http://schemas.openxmlformats.org/officeDocument/2006/relationships/customXml" Target="../ink/ink39.xml"/><Relationship Id="rId3" Type="http://schemas.openxmlformats.org/officeDocument/2006/relationships/image" Target="../media/image6.png"/><Relationship Id="rId12" Type="http://schemas.openxmlformats.org/officeDocument/2006/relationships/image" Target="../media/image8.png"/><Relationship Id="rId17" Type="http://schemas.openxmlformats.org/officeDocument/2006/relationships/customXml" Target="../ink/ink5.xml"/><Relationship Id="rId25" Type="http://schemas.openxmlformats.org/officeDocument/2006/relationships/customXml" Target="../ink/ink9.xml"/><Relationship Id="rId33" Type="http://schemas.openxmlformats.org/officeDocument/2006/relationships/customXml" Target="../ink/ink13.xml"/><Relationship Id="rId38" Type="http://schemas.openxmlformats.org/officeDocument/2006/relationships/image" Target="../media/image21.png"/><Relationship Id="rId46" Type="http://schemas.openxmlformats.org/officeDocument/2006/relationships/image" Target="../media/image25.png"/><Relationship Id="rId59" Type="http://schemas.openxmlformats.org/officeDocument/2006/relationships/customXml" Target="../ink/ink26.xml"/><Relationship Id="rId67" Type="http://schemas.openxmlformats.org/officeDocument/2006/relationships/customXml" Target="../ink/ink30.xml"/><Relationship Id="rId20" Type="http://schemas.openxmlformats.org/officeDocument/2006/relationships/image" Target="../media/image12.png"/><Relationship Id="rId41" Type="http://schemas.openxmlformats.org/officeDocument/2006/relationships/customXml" Target="../ink/ink17.xml"/><Relationship Id="rId54" Type="http://schemas.openxmlformats.org/officeDocument/2006/relationships/image" Target="../media/image29.png"/><Relationship Id="rId62" Type="http://schemas.openxmlformats.org/officeDocument/2006/relationships/image" Target="../media/image33.png"/><Relationship Id="rId70" Type="http://schemas.openxmlformats.org/officeDocument/2006/relationships/image" Target="../media/image37.png"/><Relationship Id="rId75" Type="http://schemas.openxmlformats.org/officeDocument/2006/relationships/customXml" Target="../ink/ink34.xml"/><Relationship Id="rId83" Type="http://schemas.openxmlformats.org/officeDocument/2006/relationships/customXml" Target="../ink/ink38.xml"/><Relationship Id="rId1" Type="http://schemas.openxmlformats.org/officeDocument/2006/relationships/slideLayout" Target="../slideLayouts/slideLayout2.xml"/><Relationship Id="rId6" Type="http://schemas.openxmlformats.org/officeDocument/2006/relationships/image" Target="../media/image5.wmf"/><Relationship Id="rId15" Type="http://schemas.openxmlformats.org/officeDocument/2006/relationships/customXml" Target="../ink/ink4.xml"/><Relationship Id="rId23" Type="http://schemas.openxmlformats.org/officeDocument/2006/relationships/customXml" Target="../ink/ink8.xml"/><Relationship Id="rId28" Type="http://schemas.openxmlformats.org/officeDocument/2006/relationships/image" Target="../media/image16.png"/><Relationship Id="rId36" Type="http://schemas.openxmlformats.org/officeDocument/2006/relationships/image" Target="../media/image20.png"/><Relationship Id="rId49" Type="http://schemas.openxmlformats.org/officeDocument/2006/relationships/customXml" Target="../ink/ink21.xml"/><Relationship Id="rId57" Type="http://schemas.openxmlformats.org/officeDocument/2006/relationships/customXml" Target="../ink/ink25.xml"/><Relationship Id="rId10" Type="http://schemas.openxmlformats.org/officeDocument/2006/relationships/image" Target="../media/image7.png"/><Relationship Id="rId31" Type="http://schemas.openxmlformats.org/officeDocument/2006/relationships/customXml" Target="../ink/ink12.xml"/><Relationship Id="rId44" Type="http://schemas.openxmlformats.org/officeDocument/2006/relationships/image" Target="../media/image24.png"/><Relationship Id="rId52" Type="http://schemas.openxmlformats.org/officeDocument/2006/relationships/image" Target="../media/image28.png"/><Relationship Id="rId60" Type="http://schemas.openxmlformats.org/officeDocument/2006/relationships/image" Target="../media/image32.png"/><Relationship Id="rId65" Type="http://schemas.openxmlformats.org/officeDocument/2006/relationships/customXml" Target="../ink/ink29.xml"/><Relationship Id="rId73" Type="http://schemas.openxmlformats.org/officeDocument/2006/relationships/customXml" Target="../ink/ink33.xml"/><Relationship Id="rId78" Type="http://schemas.openxmlformats.org/officeDocument/2006/relationships/image" Target="../media/image41.png"/><Relationship Id="rId81" Type="http://schemas.openxmlformats.org/officeDocument/2006/relationships/customXml" Target="../ink/ink37.xml"/><Relationship Id="rId86" Type="http://schemas.openxmlformats.org/officeDocument/2006/relationships/image" Target="../media/image45.png"/><Relationship Id="rId4" Type="http://schemas.openxmlformats.org/officeDocument/2006/relationships/image" Target="../media/image4.jpeg"/><Relationship Id="rId9" Type="http://schemas.openxmlformats.org/officeDocument/2006/relationships/customXml" Target="../ink/ink1.xml"/><Relationship Id="rId13" Type="http://schemas.openxmlformats.org/officeDocument/2006/relationships/customXml" Target="../ink/ink3.xml"/><Relationship Id="rId18" Type="http://schemas.openxmlformats.org/officeDocument/2006/relationships/image" Target="../media/image11.png"/><Relationship Id="rId39" Type="http://schemas.openxmlformats.org/officeDocument/2006/relationships/customXml" Target="../ink/ink16.xml"/><Relationship Id="rId34" Type="http://schemas.openxmlformats.org/officeDocument/2006/relationships/image" Target="../media/image19.png"/><Relationship Id="rId50" Type="http://schemas.openxmlformats.org/officeDocument/2006/relationships/image" Target="../media/image27.png"/><Relationship Id="rId55" Type="http://schemas.openxmlformats.org/officeDocument/2006/relationships/customXml" Target="../ink/ink24.xml"/><Relationship Id="rId76" Type="http://schemas.openxmlformats.org/officeDocument/2006/relationships/image" Target="../media/image40.png"/><Relationship Id="rId7" Type="http://schemas.openxmlformats.org/officeDocument/2006/relationships/oleObject" Target="../embeddings/oleObject2.bin"/><Relationship Id="rId71" Type="http://schemas.openxmlformats.org/officeDocument/2006/relationships/customXml" Target="../ink/ink32.xml"/><Relationship Id="rId29" Type="http://schemas.openxmlformats.org/officeDocument/2006/relationships/customXml" Target="../ink/ink11.xml"/><Relationship Id="rId24" Type="http://schemas.openxmlformats.org/officeDocument/2006/relationships/image" Target="../media/image14.png"/><Relationship Id="rId40" Type="http://schemas.openxmlformats.org/officeDocument/2006/relationships/image" Target="../media/image22.png"/><Relationship Id="rId45" Type="http://schemas.openxmlformats.org/officeDocument/2006/relationships/customXml" Target="../ink/ink19.xml"/><Relationship Id="rId66" Type="http://schemas.openxmlformats.org/officeDocument/2006/relationships/image" Target="../media/image35.png"/><Relationship Id="rId61" Type="http://schemas.openxmlformats.org/officeDocument/2006/relationships/customXml" Target="../ink/ink27.xml"/><Relationship Id="rId82"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6.bin"/><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7.bin"/><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ctrTitle" sz="quarter"/>
          </p:nvPr>
        </p:nvSpPr>
        <p:spPr/>
        <p:txBody>
          <a:bodyPr/>
          <a:lstStyle/>
          <a:p>
            <a:pPr algn="ctr"/>
            <a:r>
              <a:rPr lang="en-US" dirty="0"/>
              <a:t>Chapter 5</a:t>
            </a:r>
            <a:br>
              <a:rPr lang="en-US" dirty="0"/>
            </a:br>
            <a:br>
              <a:rPr lang="en-US" dirty="0"/>
            </a:br>
            <a:r>
              <a:rPr lang="en-US" dirty="0"/>
              <a:t>Torsion</a:t>
            </a:r>
          </a:p>
        </p:txBody>
      </p:sp>
      <p:sp>
        <p:nvSpPr>
          <p:cNvPr id="74757" name="Rectangle 5"/>
          <p:cNvSpPr>
            <a:spLocks noGrp="1" noChangeArrowheads="1"/>
          </p:cNvSpPr>
          <p:nvPr>
            <p:ph type="subTitle" sz="quarter" idx="1"/>
          </p:nvPr>
        </p:nvSpPr>
        <p:spPr/>
        <p:txBody>
          <a:bodyPr/>
          <a:lstStyle/>
          <a:p>
            <a:br>
              <a:rPr lang="en-US" dirty="0"/>
            </a:b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Shaft Design for Power Transmission</a:t>
            </a:r>
          </a:p>
        </p:txBody>
      </p:sp>
      <p:sp>
        <p:nvSpPr>
          <p:cNvPr id="3" name="Content Placeholder 2"/>
          <p:cNvSpPr>
            <a:spLocks noGrp="1"/>
          </p:cNvSpPr>
          <p:nvPr>
            <p:ph idx="1"/>
          </p:nvPr>
        </p:nvSpPr>
        <p:spPr/>
        <p:txBody>
          <a:bodyPr/>
          <a:lstStyle/>
          <a:p>
            <a:r>
              <a:rPr lang="en-US" dirty="0"/>
              <a:t>Knowing the power transmitted by a shaft and its frequency of rotation, the torque developed in the shaft can be determined</a:t>
            </a:r>
          </a:p>
          <a:p>
            <a:endParaRPr lang="en-US" dirty="0"/>
          </a:p>
          <a:p>
            <a:r>
              <a:rPr lang="en-US" dirty="0"/>
              <a:t>Knowing the torque T and the allowable shear stress for the material, the geometry of the shaft's cross section can be determined from the torsion formula</a:t>
            </a:r>
          </a:p>
          <a:p>
            <a:endParaRPr lang="en-US" dirty="0"/>
          </a:p>
          <a:p>
            <a:r>
              <a:rPr lang="en-US" dirty="0">
                <a:solidFill>
                  <a:srgbClr val="FF0000"/>
                </a:solidFill>
              </a:rPr>
              <a:t>Problems, </a:t>
            </a:r>
            <a:r>
              <a:rPr lang="en-US" dirty="0" err="1">
                <a:solidFill>
                  <a:srgbClr val="FF0000"/>
                </a:solidFill>
              </a:rPr>
              <a:t>pg</a:t>
            </a:r>
            <a:r>
              <a:rPr lang="en-US" dirty="0">
                <a:solidFill>
                  <a:srgbClr val="FF0000"/>
                </a:solidFill>
              </a:rPr>
              <a:t> 199</a:t>
            </a:r>
            <a:endParaRPr lang="en-US" dirty="0"/>
          </a:p>
        </p:txBody>
      </p:sp>
      <p:graphicFrame>
        <p:nvGraphicFramePr>
          <p:cNvPr id="4" name="Object 3"/>
          <p:cNvGraphicFramePr>
            <a:graphicFrameLocks noChangeAspect="1"/>
          </p:cNvGraphicFramePr>
          <p:nvPr/>
        </p:nvGraphicFramePr>
        <p:xfrm>
          <a:off x="5943600" y="2286000"/>
          <a:ext cx="609600" cy="393700"/>
        </p:xfrm>
        <a:graphic>
          <a:graphicData uri="http://schemas.openxmlformats.org/presentationml/2006/ole">
            <mc:AlternateContent xmlns:mc="http://schemas.openxmlformats.org/markup-compatibility/2006">
              <mc:Choice xmlns:v="urn:schemas-microsoft-com:vml" Requires="v">
                <p:oleObj name="Equation" r:id="rId2" imgW="609480" imgH="393480" progId="Equation.3">
                  <p:embed/>
                </p:oleObj>
              </mc:Choice>
              <mc:Fallback>
                <p:oleObj name="Equation" r:id="rId2" imgW="609480" imgH="39348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286000"/>
                        <a:ext cx="609600" cy="393700"/>
                      </a:xfrm>
                      <a:prstGeom prst="rect">
                        <a:avLst/>
                      </a:prstGeom>
                      <a:solidFill>
                        <a:schemeClr val="tx1"/>
                      </a:solidFill>
                    </p:spPr>
                  </p:pic>
                </p:oleObj>
              </mc:Fallback>
            </mc:AlternateContent>
          </a:graphicData>
        </a:graphic>
      </p:graphicFrame>
      <p:graphicFrame>
        <p:nvGraphicFramePr>
          <p:cNvPr id="5" name="Object 4"/>
          <p:cNvGraphicFramePr>
            <a:graphicFrameLocks noChangeAspect="1"/>
          </p:cNvGraphicFramePr>
          <p:nvPr/>
        </p:nvGraphicFramePr>
        <p:xfrm>
          <a:off x="2362200" y="3352800"/>
          <a:ext cx="635000" cy="431800"/>
        </p:xfrm>
        <a:graphic>
          <a:graphicData uri="http://schemas.openxmlformats.org/presentationml/2006/ole">
            <mc:AlternateContent xmlns:mc="http://schemas.openxmlformats.org/markup-compatibility/2006">
              <mc:Choice xmlns:v="urn:schemas-microsoft-com:vml" Requires="v">
                <p:oleObj name="Equation" r:id="rId4" imgW="634680" imgH="431640" progId="Equation.3">
                  <p:embed/>
                </p:oleObj>
              </mc:Choice>
              <mc:Fallback>
                <p:oleObj name="Equation" r:id="rId4" imgW="634680" imgH="4316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352800"/>
                        <a:ext cx="635000" cy="431800"/>
                      </a:xfrm>
                      <a:prstGeom prst="rect">
                        <a:avLst/>
                      </a:prstGeom>
                      <a:solidFill>
                        <a:schemeClr val="tx1"/>
                      </a:solidFill>
                    </p:spPr>
                  </p:pic>
                </p:oleObj>
              </mc:Fallback>
            </mc:AlternateContent>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Angle of Twist</a:t>
            </a:r>
          </a:p>
        </p:txBody>
      </p:sp>
      <p:sp>
        <p:nvSpPr>
          <p:cNvPr id="3" name="Content Placeholder 2"/>
          <p:cNvSpPr>
            <a:spLocks noGrp="1"/>
          </p:cNvSpPr>
          <p:nvPr>
            <p:ph idx="1"/>
          </p:nvPr>
        </p:nvSpPr>
        <p:spPr/>
        <p:txBody>
          <a:bodyPr/>
          <a:lstStyle/>
          <a:p>
            <a:r>
              <a:rPr lang="en-US" dirty="0"/>
              <a:t>Due to the applied torque, T(x), the relative rotation of one face of the disk with respect to the other face will be d</a:t>
            </a:r>
            <a:r>
              <a:rPr lang="el-GR" dirty="0"/>
              <a:t>φ</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descr="05-15B.jpg"/>
          <p:cNvPicPr>
            <a:picLocks noChangeAspect="1"/>
          </p:cNvPicPr>
          <p:nvPr/>
        </p:nvPicPr>
        <p:blipFill>
          <a:blip r:embed="rId2" cstate="print"/>
          <a:srcRect l="8333" r="8333" b="25000"/>
          <a:stretch>
            <a:fillRect/>
          </a:stretch>
        </p:blipFill>
        <p:spPr>
          <a:xfrm>
            <a:off x="5334000" y="4572000"/>
            <a:ext cx="3429028" cy="2057400"/>
          </a:xfrm>
          <a:prstGeom prst="rect">
            <a:avLst/>
          </a:prstGeom>
        </p:spPr>
      </p:pic>
      <p:pic>
        <p:nvPicPr>
          <p:cNvPr id="5" name="Picture 4" descr="05-15A.jpg"/>
          <p:cNvPicPr>
            <a:picLocks noChangeAspect="1"/>
          </p:cNvPicPr>
          <p:nvPr/>
        </p:nvPicPr>
        <p:blipFill>
          <a:blip r:embed="rId3" cstate="print"/>
          <a:srcRect l="21325" r="21267" b="18012"/>
          <a:stretch>
            <a:fillRect/>
          </a:stretch>
        </p:blipFill>
        <p:spPr>
          <a:xfrm>
            <a:off x="5334000" y="2286000"/>
            <a:ext cx="2362225" cy="224909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318285028"/>
              </p:ext>
            </p:extLst>
          </p:nvPr>
        </p:nvGraphicFramePr>
        <p:xfrm>
          <a:off x="1524000" y="2590800"/>
          <a:ext cx="3314700" cy="3886200"/>
        </p:xfrm>
        <a:graphic>
          <a:graphicData uri="http://schemas.openxmlformats.org/presentationml/2006/ole">
            <mc:AlternateContent xmlns:mc="http://schemas.openxmlformats.org/markup-compatibility/2006">
              <mc:Choice xmlns:v="urn:schemas-microsoft-com:vml" Requires="v">
                <p:oleObj name="Equation" r:id="rId4" imgW="3314520" imgH="3886200" progId="Equation.3">
                  <p:embed/>
                </p:oleObj>
              </mc:Choice>
              <mc:Fallback>
                <p:oleObj name="Equation" r:id="rId4" imgW="3314520" imgH="3886200" progId="Equation.3">
                  <p:embed/>
                  <p:pic>
                    <p:nvPicPr>
                      <p:cNvPr id="0" name="Picture 2"/>
                      <p:cNvPicPr>
                        <a:picLocks noChangeAspect="1" noChangeArrowheads="1"/>
                      </p:cNvPicPr>
                      <p:nvPr/>
                    </p:nvPicPr>
                    <p:blipFill>
                      <a:blip r:embed="rId5"/>
                      <a:srcRect/>
                      <a:stretch>
                        <a:fillRect/>
                      </a:stretch>
                    </p:blipFill>
                    <p:spPr bwMode="auto">
                      <a:xfrm>
                        <a:off x="1524000" y="2590800"/>
                        <a:ext cx="3314700" cy="3886200"/>
                      </a:xfrm>
                      <a:prstGeom prst="rect">
                        <a:avLst/>
                      </a:prstGeom>
                      <a:solidFill>
                        <a:schemeClr val="tx1"/>
                      </a:solidFill>
                    </p:spPr>
                  </p:pic>
                </p:oleObj>
              </mc:Fallback>
            </mc:AlternateContent>
          </a:graphicData>
        </a:graphic>
      </p:graphicFrame>
      <p:grpSp>
        <p:nvGrpSpPr>
          <p:cNvPr id="47" name="Group 46">
            <a:extLst>
              <a:ext uri="{FF2B5EF4-FFF2-40B4-BE49-F238E27FC236}">
                <a16:creationId xmlns:a16="http://schemas.microsoft.com/office/drawing/2014/main" id="{3C47C2FB-1DDF-B41A-E350-7EF549B32F0E}"/>
              </a:ext>
            </a:extLst>
          </p:cNvPr>
          <p:cNvGrpSpPr/>
          <p:nvPr/>
        </p:nvGrpSpPr>
        <p:grpSpPr>
          <a:xfrm>
            <a:off x="2867667" y="2639827"/>
            <a:ext cx="1730520" cy="1688400"/>
            <a:chOff x="2867667" y="2639827"/>
            <a:chExt cx="1730520" cy="1688400"/>
          </a:xfrm>
        </p:grpSpPr>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FA2396B7-640A-C2E8-ADAB-0DB25C629E00}"/>
                    </a:ext>
                  </a:extLst>
                </p14:cNvPr>
                <p14:cNvContentPartPr/>
                <p14:nvPr/>
              </p14:nvContentPartPr>
              <p14:xfrm>
                <a:off x="3018867" y="2792107"/>
                <a:ext cx="95400" cy="132840"/>
              </p14:xfrm>
            </p:contentPart>
          </mc:Choice>
          <mc:Fallback>
            <p:pic>
              <p:nvPicPr>
                <p:cNvPr id="7" name="Ink 6">
                  <a:extLst>
                    <a:ext uri="{FF2B5EF4-FFF2-40B4-BE49-F238E27FC236}">
                      <a16:creationId xmlns:a16="http://schemas.microsoft.com/office/drawing/2014/main" id="{FA2396B7-640A-C2E8-ADAB-0DB25C629E00}"/>
                    </a:ext>
                  </a:extLst>
                </p:cNvPr>
                <p:cNvPicPr/>
                <p:nvPr/>
              </p:nvPicPr>
              <p:blipFill>
                <a:blip r:embed="rId7"/>
                <a:stretch>
                  <a:fillRect/>
                </a:stretch>
              </p:blipFill>
              <p:spPr>
                <a:xfrm>
                  <a:off x="3012747" y="2785987"/>
                  <a:ext cx="1076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BB313CE8-4A21-5EE2-D298-28389EF8DB3D}"/>
                    </a:ext>
                  </a:extLst>
                </p14:cNvPr>
                <p14:cNvContentPartPr/>
                <p14:nvPr/>
              </p14:nvContentPartPr>
              <p14:xfrm>
                <a:off x="3091587" y="2704987"/>
                <a:ext cx="84960" cy="208440"/>
              </p14:xfrm>
            </p:contentPart>
          </mc:Choice>
          <mc:Fallback>
            <p:pic>
              <p:nvPicPr>
                <p:cNvPr id="8" name="Ink 7">
                  <a:extLst>
                    <a:ext uri="{FF2B5EF4-FFF2-40B4-BE49-F238E27FC236}">
                      <a16:creationId xmlns:a16="http://schemas.microsoft.com/office/drawing/2014/main" id="{BB313CE8-4A21-5EE2-D298-28389EF8DB3D}"/>
                    </a:ext>
                  </a:extLst>
                </p:cNvPr>
                <p:cNvPicPr/>
                <p:nvPr/>
              </p:nvPicPr>
              <p:blipFill>
                <a:blip r:embed="rId9"/>
                <a:stretch>
                  <a:fillRect/>
                </a:stretch>
              </p:blipFill>
              <p:spPr>
                <a:xfrm>
                  <a:off x="3085467" y="2698867"/>
                  <a:ext cx="972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AF699800-5A07-B181-082A-B249A9028B68}"/>
                    </a:ext>
                  </a:extLst>
                </p14:cNvPr>
                <p14:cNvContentPartPr/>
                <p14:nvPr/>
              </p14:nvContentPartPr>
              <p14:xfrm>
                <a:off x="3197427" y="2762227"/>
                <a:ext cx="156240" cy="164160"/>
              </p14:xfrm>
            </p:contentPart>
          </mc:Choice>
          <mc:Fallback>
            <p:pic>
              <p:nvPicPr>
                <p:cNvPr id="10" name="Ink 9">
                  <a:extLst>
                    <a:ext uri="{FF2B5EF4-FFF2-40B4-BE49-F238E27FC236}">
                      <a16:creationId xmlns:a16="http://schemas.microsoft.com/office/drawing/2014/main" id="{AF699800-5A07-B181-082A-B249A9028B68}"/>
                    </a:ext>
                  </a:extLst>
                </p:cNvPr>
                <p:cNvPicPr/>
                <p:nvPr/>
              </p:nvPicPr>
              <p:blipFill>
                <a:blip r:embed="rId11"/>
                <a:stretch>
                  <a:fillRect/>
                </a:stretch>
              </p:blipFill>
              <p:spPr>
                <a:xfrm>
                  <a:off x="3191307" y="2756107"/>
                  <a:ext cx="1684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884B8D89-CE1B-8BCF-14AD-BC0F6ED0DCDA}"/>
                    </a:ext>
                  </a:extLst>
                </p14:cNvPr>
                <p14:cNvContentPartPr/>
                <p14:nvPr/>
              </p14:nvContentPartPr>
              <p14:xfrm>
                <a:off x="3435747" y="2833867"/>
                <a:ext cx="69120" cy="14760"/>
              </p14:xfrm>
            </p:contentPart>
          </mc:Choice>
          <mc:Fallback>
            <p:pic>
              <p:nvPicPr>
                <p:cNvPr id="12" name="Ink 11">
                  <a:extLst>
                    <a:ext uri="{FF2B5EF4-FFF2-40B4-BE49-F238E27FC236}">
                      <a16:creationId xmlns:a16="http://schemas.microsoft.com/office/drawing/2014/main" id="{884B8D89-CE1B-8BCF-14AD-BC0F6ED0DCDA}"/>
                    </a:ext>
                  </a:extLst>
                </p:cNvPr>
                <p:cNvPicPr/>
                <p:nvPr/>
              </p:nvPicPr>
              <p:blipFill>
                <a:blip r:embed="rId13"/>
                <a:stretch>
                  <a:fillRect/>
                </a:stretch>
              </p:blipFill>
              <p:spPr>
                <a:xfrm>
                  <a:off x="3429627" y="2827747"/>
                  <a:ext cx="813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A2A22157-4128-1713-36F3-1DDFA3CC52A8}"/>
                    </a:ext>
                  </a:extLst>
                </p14:cNvPr>
                <p14:cNvContentPartPr/>
                <p14:nvPr/>
              </p14:nvContentPartPr>
              <p14:xfrm>
                <a:off x="3448347" y="2782747"/>
                <a:ext cx="45720" cy="9360"/>
              </p14:xfrm>
            </p:contentPart>
          </mc:Choice>
          <mc:Fallback>
            <p:pic>
              <p:nvPicPr>
                <p:cNvPr id="13" name="Ink 12">
                  <a:extLst>
                    <a:ext uri="{FF2B5EF4-FFF2-40B4-BE49-F238E27FC236}">
                      <a16:creationId xmlns:a16="http://schemas.microsoft.com/office/drawing/2014/main" id="{A2A22157-4128-1713-36F3-1DDFA3CC52A8}"/>
                    </a:ext>
                  </a:extLst>
                </p:cNvPr>
                <p:cNvPicPr/>
                <p:nvPr/>
              </p:nvPicPr>
              <p:blipFill>
                <a:blip r:embed="rId15"/>
                <a:stretch>
                  <a:fillRect/>
                </a:stretch>
              </p:blipFill>
              <p:spPr>
                <a:xfrm>
                  <a:off x="3442227" y="2776627"/>
                  <a:ext cx="579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97C8A4A8-798A-DFC9-9EA0-E25C5BC06172}"/>
                    </a:ext>
                  </a:extLst>
                </p14:cNvPr>
                <p14:cNvContentPartPr/>
                <p14:nvPr/>
              </p14:nvContentPartPr>
              <p14:xfrm>
                <a:off x="3652107" y="2727667"/>
                <a:ext cx="103680" cy="173520"/>
              </p14:xfrm>
            </p:contentPart>
          </mc:Choice>
          <mc:Fallback>
            <p:pic>
              <p:nvPicPr>
                <p:cNvPr id="14" name="Ink 13">
                  <a:extLst>
                    <a:ext uri="{FF2B5EF4-FFF2-40B4-BE49-F238E27FC236}">
                      <a16:creationId xmlns:a16="http://schemas.microsoft.com/office/drawing/2014/main" id="{97C8A4A8-798A-DFC9-9EA0-E25C5BC06172}"/>
                    </a:ext>
                  </a:extLst>
                </p:cNvPr>
                <p:cNvPicPr/>
                <p:nvPr/>
              </p:nvPicPr>
              <p:blipFill>
                <a:blip r:embed="rId17"/>
                <a:stretch>
                  <a:fillRect/>
                </a:stretch>
              </p:blipFill>
              <p:spPr>
                <a:xfrm>
                  <a:off x="3645987" y="2721547"/>
                  <a:ext cx="1159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AD3BAC8A-854C-DD06-2128-A3722C8F1E32}"/>
                    </a:ext>
                  </a:extLst>
                </p14:cNvPr>
                <p14:cNvContentPartPr/>
                <p14:nvPr/>
              </p14:nvContentPartPr>
              <p14:xfrm>
                <a:off x="3873867" y="2749627"/>
                <a:ext cx="97920" cy="116280"/>
              </p14:xfrm>
            </p:contentPart>
          </mc:Choice>
          <mc:Fallback>
            <p:pic>
              <p:nvPicPr>
                <p:cNvPr id="15" name="Ink 14">
                  <a:extLst>
                    <a:ext uri="{FF2B5EF4-FFF2-40B4-BE49-F238E27FC236}">
                      <a16:creationId xmlns:a16="http://schemas.microsoft.com/office/drawing/2014/main" id="{AD3BAC8A-854C-DD06-2128-A3722C8F1E32}"/>
                    </a:ext>
                  </a:extLst>
                </p:cNvPr>
                <p:cNvPicPr/>
                <p:nvPr/>
              </p:nvPicPr>
              <p:blipFill>
                <a:blip r:embed="rId19"/>
                <a:stretch>
                  <a:fillRect/>
                </a:stretch>
              </p:blipFill>
              <p:spPr>
                <a:xfrm>
                  <a:off x="3867747" y="2743507"/>
                  <a:ext cx="1101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13461D3C-EC9E-BD2A-3FE9-E96974CB7CBE}"/>
                    </a:ext>
                  </a:extLst>
                </p14:cNvPr>
                <p14:cNvContentPartPr/>
                <p14:nvPr/>
              </p14:nvContentPartPr>
              <p14:xfrm>
                <a:off x="3955227" y="2639827"/>
                <a:ext cx="95400" cy="198360"/>
              </p14:xfrm>
            </p:contentPart>
          </mc:Choice>
          <mc:Fallback>
            <p:pic>
              <p:nvPicPr>
                <p:cNvPr id="16" name="Ink 15">
                  <a:extLst>
                    <a:ext uri="{FF2B5EF4-FFF2-40B4-BE49-F238E27FC236}">
                      <a16:creationId xmlns:a16="http://schemas.microsoft.com/office/drawing/2014/main" id="{13461D3C-EC9E-BD2A-3FE9-E96974CB7CBE}"/>
                    </a:ext>
                  </a:extLst>
                </p:cNvPr>
                <p:cNvPicPr/>
                <p:nvPr/>
              </p:nvPicPr>
              <p:blipFill>
                <a:blip r:embed="rId21"/>
                <a:stretch>
                  <a:fillRect/>
                </a:stretch>
              </p:blipFill>
              <p:spPr>
                <a:xfrm>
                  <a:off x="3949107" y="2633707"/>
                  <a:ext cx="1076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DCF67DFC-45EC-59C2-FA4F-DFD56625A096}"/>
                    </a:ext>
                  </a:extLst>
                </p14:cNvPr>
                <p14:cNvContentPartPr/>
                <p14:nvPr/>
              </p14:nvContentPartPr>
              <p14:xfrm>
                <a:off x="4037667" y="2733427"/>
                <a:ext cx="77760" cy="118080"/>
              </p14:xfrm>
            </p:contentPart>
          </mc:Choice>
          <mc:Fallback>
            <p:pic>
              <p:nvPicPr>
                <p:cNvPr id="17" name="Ink 16">
                  <a:extLst>
                    <a:ext uri="{FF2B5EF4-FFF2-40B4-BE49-F238E27FC236}">
                      <a16:creationId xmlns:a16="http://schemas.microsoft.com/office/drawing/2014/main" id="{DCF67DFC-45EC-59C2-FA4F-DFD56625A096}"/>
                    </a:ext>
                  </a:extLst>
                </p:cNvPr>
                <p:cNvPicPr/>
                <p:nvPr/>
              </p:nvPicPr>
              <p:blipFill>
                <a:blip r:embed="rId23"/>
                <a:stretch>
                  <a:fillRect/>
                </a:stretch>
              </p:blipFill>
              <p:spPr>
                <a:xfrm>
                  <a:off x="4031547" y="2727307"/>
                  <a:ext cx="900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9A562A9C-7B46-525B-BA31-95D02F0E54EE}"/>
                    </a:ext>
                  </a:extLst>
                </p14:cNvPr>
                <p14:cNvContentPartPr/>
                <p14:nvPr/>
              </p14:nvContentPartPr>
              <p14:xfrm>
                <a:off x="4057827" y="2763307"/>
                <a:ext cx="53640" cy="60120"/>
              </p14:xfrm>
            </p:contentPart>
          </mc:Choice>
          <mc:Fallback>
            <p:pic>
              <p:nvPicPr>
                <p:cNvPr id="18" name="Ink 17">
                  <a:extLst>
                    <a:ext uri="{FF2B5EF4-FFF2-40B4-BE49-F238E27FC236}">
                      <a16:creationId xmlns:a16="http://schemas.microsoft.com/office/drawing/2014/main" id="{9A562A9C-7B46-525B-BA31-95D02F0E54EE}"/>
                    </a:ext>
                  </a:extLst>
                </p:cNvPr>
                <p:cNvPicPr/>
                <p:nvPr/>
              </p:nvPicPr>
              <p:blipFill>
                <a:blip r:embed="rId25"/>
                <a:stretch>
                  <a:fillRect/>
                </a:stretch>
              </p:blipFill>
              <p:spPr>
                <a:xfrm>
                  <a:off x="4051707" y="2757187"/>
                  <a:ext cx="658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F5B83290-DDEF-27AA-018A-1FFFEF18D496}"/>
                    </a:ext>
                  </a:extLst>
                </p14:cNvPr>
                <p14:cNvContentPartPr/>
                <p14:nvPr/>
              </p14:nvContentPartPr>
              <p14:xfrm>
                <a:off x="3829227" y="2878147"/>
                <a:ext cx="308880" cy="60120"/>
              </p14:xfrm>
            </p:contentPart>
          </mc:Choice>
          <mc:Fallback>
            <p:pic>
              <p:nvPicPr>
                <p:cNvPr id="21" name="Ink 20">
                  <a:extLst>
                    <a:ext uri="{FF2B5EF4-FFF2-40B4-BE49-F238E27FC236}">
                      <a16:creationId xmlns:a16="http://schemas.microsoft.com/office/drawing/2014/main" id="{F5B83290-DDEF-27AA-018A-1FFFEF18D496}"/>
                    </a:ext>
                  </a:extLst>
                </p:cNvPr>
                <p:cNvPicPr/>
                <p:nvPr/>
              </p:nvPicPr>
              <p:blipFill>
                <a:blip r:embed="rId27"/>
                <a:stretch>
                  <a:fillRect/>
                </a:stretch>
              </p:blipFill>
              <p:spPr>
                <a:xfrm>
                  <a:off x="3823107" y="2872027"/>
                  <a:ext cx="3211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2F8F85B4-CEC7-A4B5-24B4-858C8C751478}"/>
                    </a:ext>
                  </a:extLst>
                </p14:cNvPr>
                <p14:cNvContentPartPr/>
                <p14:nvPr/>
              </p14:nvContentPartPr>
              <p14:xfrm>
                <a:off x="3952347" y="2936107"/>
                <a:ext cx="127440" cy="200160"/>
              </p14:xfrm>
            </p:contentPart>
          </mc:Choice>
          <mc:Fallback>
            <p:pic>
              <p:nvPicPr>
                <p:cNvPr id="22" name="Ink 21">
                  <a:extLst>
                    <a:ext uri="{FF2B5EF4-FFF2-40B4-BE49-F238E27FC236}">
                      <a16:creationId xmlns:a16="http://schemas.microsoft.com/office/drawing/2014/main" id="{2F8F85B4-CEC7-A4B5-24B4-858C8C751478}"/>
                    </a:ext>
                  </a:extLst>
                </p:cNvPr>
                <p:cNvPicPr/>
                <p:nvPr/>
              </p:nvPicPr>
              <p:blipFill>
                <a:blip r:embed="rId29"/>
                <a:stretch>
                  <a:fillRect/>
                </a:stretch>
              </p:blipFill>
              <p:spPr>
                <a:xfrm>
                  <a:off x="3946227" y="2929987"/>
                  <a:ext cx="1396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Ink 23">
                  <a:extLst>
                    <a:ext uri="{FF2B5EF4-FFF2-40B4-BE49-F238E27FC236}">
                      <a16:creationId xmlns:a16="http://schemas.microsoft.com/office/drawing/2014/main" id="{D4E7035D-1920-AAE9-9A41-16F7B719AAA0}"/>
                    </a:ext>
                  </a:extLst>
                </p14:cNvPr>
                <p14:cNvContentPartPr/>
                <p14:nvPr/>
              </p14:nvContentPartPr>
              <p14:xfrm>
                <a:off x="3141627" y="3496267"/>
                <a:ext cx="515880" cy="417600"/>
              </p14:xfrm>
            </p:contentPart>
          </mc:Choice>
          <mc:Fallback>
            <p:pic>
              <p:nvPicPr>
                <p:cNvPr id="24" name="Ink 23">
                  <a:extLst>
                    <a:ext uri="{FF2B5EF4-FFF2-40B4-BE49-F238E27FC236}">
                      <a16:creationId xmlns:a16="http://schemas.microsoft.com/office/drawing/2014/main" id="{D4E7035D-1920-AAE9-9A41-16F7B719AAA0}"/>
                    </a:ext>
                  </a:extLst>
                </p:cNvPr>
                <p:cNvPicPr/>
                <p:nvPr/>
              </p:nvPicPr>
              <p:blipFill>
                <a:blip r:embed="rId31"/>
                <a:stretch>
                  <a:fillRect/>
                </a:stretch>
              </p:blipFill>
              <p:spPr>
                <a:xfrm>
                  <a:off x="3135507" y="3490147"/>
                  <a:ext cx="528120" cy="429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69275EB1-8993-09BC-B60B-AB2F8BF4A4BF}"/>
                    </a:ext>
                  </a:extLst>
                </p14:cNvPr>
                <p14:cNvContentPartPr/>
                <p14:nvPr/>
              </p14:nvContentPartPr>
              <p14:xfrm>
                <a:off x="2867667" y="3190267"/>
                <a:ext cx="109080" cy="152640"/>
              </p14:xfrm>
            </p:contentPart>
          </mc:Choice>
          <mc:Fallback>
            <p:pic>
              <p:nvPicPr>
                <p:cNvPr id="25" name="Ink 24">
                  <a:extLst>
                    <a:ext uri="{FF2B5EF4-FFF2-40B4-BE49-F238E27FC236}">
                      <a16:creationId xmlns:a16="http://schemas.microsoft.com/office/drawing/2014/main" id="{69275EB1-8993-09BC-B60B-AB2F8BF4A4BF}"/>
                    </a:ext>
                  </a:extLst>
                </p:cNvPr>
                <p:cNvPicPr/>
                <p:nvPr/>
              </p:nvPicPr>
              <p:blipFill>
                <a:blip r:embed="rId33"/>
                <a:stretch>
                  <a:fillRect/>
                </a:stretch>
              </p:blipFill>
              <p:spPr>
                <a:xfrm>
                  <a:off x="2861547" y="3184147"/>
                  <a:ext cx="1213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20BFF97C-0832-7F99-F3ED-A0E2D2222F68}"/>
                    </a:ext>
                  </a:extLst>
                </p14:cNvPr>
                <p14:cNvContentPartPr/>
                <p14:nvPr/>
              </p14:nvContentPartPr>
              <p14:xfrm>
                <a:off x="2952627" y="3092347"/>
                <a:ext cx="118800" cy="233640"/>
              </p14:xfrm>
            </p:contentPart>
          </mc:Choice>
          <mc:Fallback>
            <p:pic>
              <p:nvPicPr>
                <p:cNvPr id="26" name="Ink 25">
                  <a:extLst>
                    <a:ext uri="{FF2B5EF4-FFF2-40B4-BE49-F238E27FC236}">
                      <a16:creationId xmlns:a16="http://schemas.microsoft.com/office/drawing/2014/main" id="{20BFF97C-0832-7F99-F3ED-A0E2D2222F68}"/>
                    </a:ext>
                  </a:extLst>
                </p:cNvPr>
                <p:cNvPicPr/>
                <p:nvPr/>
              </p:nvPicPr>
              <p:blipFill>
                <a:blip r:embed="rId35"/>
                <a:stretch>
                  <a:fillRect/>
                </a:stretch>
              </p:blipFill>
              <p:spPr>
                <a:xfrm>
                  <a:off x="2946507" y="3086227"/>
                  <a:ext cx="1310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D49DBA81-D0CA-6617-6D5C-6851420DB4FA}"/>
                    </a:ext>
                  </a:extLst>
                </p14:cNvPr>
                <p14:cNvContentPartPr/>
                <p14:nvPr/>
              </p14:nvContentPartPr>
              <p14:xfrm>
                <a:off x="3110307" y="3156427"/>
                <a:ext cx="151200" cy="190440"/>
              </p14:xfrm>
            </p:contentPart>
          </mc:Choice>
          <mc:Fallback>
            <p:pic>
              <p:nvPicPr>
                <p:cNvPr id="27" name="Ink 26">
                  <a:extLst>
                    <a:ext uri="{FF2B5EF4-FFF2-40B4-BE49-F238E27FC236}">
                      <a16:creationId xmlns:a16="http://schemas.microsoft.com/office/drawing/2014/main" id="{D49DBA81-D0CA-6617-6D5C-6851420DB4FA}"/>
                    </a:ext>
                  </a:extLst>
                </p:cNvPr>
                <p:cNvPicPr/>
                <p:nvPr/>
              </p:nvPicPr>
              <p:blipFill>
                <a:blip r:embed="rId37"/>
                <a:stretch>
                  <a:fillRect/>
                </a:stretch>
              </p:blipFill>
              <p:spPr>
                <a:xfrm>
                  <a:off x="3104187" y="3150307"/>
                  <a:ext cx="1634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295095B4-B832-B871-EBC1-51C54A2AE112}"/>
                    </a:ext>
                  </a:extLst>
                </p14:cNvPr>
                <p14:cNvContentPartPr/>
                <p14:nvPr/>
              </p14:nvContentPartPr>
              <p14:xfrm>
                <a:off x="3335307" y="3271987"/>
                <a:ext cx="42120" cy="4320"/>
              </p14:xfrm>
            </p:contentPart>
          </mc:Choice>
          <mc:Fallback>
            <p:pic>
              <p:nvPicPr>
                <p:cNvPr id="28" name="Ink 27">
                  <a:extLst>
                    <a:ext uri="{FF2B5EF4-FFF2-40B4-BE49-F238E27FC236}">
                      <a16:creationId xmlns:a16="http://schemas.microsoft.com/office/drawing/2014/main" id="{295095B4-B832-B871-EBC1-51C54A2AE112}"/>
                    </a:ext>
                  </a:extLst>
                </p:cNvPr>
                <p:cNvPicPr/>
                <p:nvPr/>
              </p:nvPicPr>
              <p:blipFill>
                <a:blip r:embed="rId39"/>
                <a:stretch>
                  <a:fillRect/>
                </a:stretch>
              </p:blipFill>
              <p:spPr>
                <a:xfrm>
                  <a:off x="3329187" y="3265867"/>
                  <a:ext cx="543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A8989C31-55A9-8B5D-6B7D-36531DA29FDD}"/>
                    </a:ext>
                  </a:extLst>
                </p14:cNvPr>
                <p14:cNvContentPartPr/>
                <p14:nvPr/>
              </p14:nvContentPartPr>
              <p14:xfrm>
                <a:off x="3328827" y="3205027"/>
                <a:ext cx="51840" cy="3600"/>
              </p14:xfrm>
            </p:contentPart>
          </mc:Choice>
          <mc:Fallback>
            <p:pic>
              <p:nvPicPr>
                <p:cNvPr id="29" name="Ink 28">
                  <a:extLst>
                    <a:ext uri="{FF2B5EF4-FFF2-40B4-BE49-F238E27FC236}">
                      <a16:creationId xmlns:a16="http://schemas.microsoft.com/office/drawing/2014/main" id="{A8989C31-55A9-8B5D-6B7D-36531DA29FDD}"/>
                    </a:ext>
                  </a:extLst>
                </p:cNvPr>
                <p:cNvPicPr/>
                <p:nvPr/>
              </p:nvPicPr>
              <p:blipFill>
                <a:blip r:embed="rId41"/>
                <a:stretch>
                  <a:fillRect/>
                </a:stretch>
              </p:blipFill>
              <p:spPr>
                <a:xfrm>
                  <a:off x="3322707" y="3198907"/>
                  <a:ext cx="640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Ink 30">
                  <a:extLst>
                    <a:ext uri="{FF2B5EF4-FFF2-40B4-BE49-F238E27FC236}">
                      <a16:creationId xmlns:a16="http://schemas.microsoft.com/office/drawing/2014/main" id="{E307A29E-C3B6-3059-00EB-D049804DE437}"/>
                    </a:ext>
                  </a:extLst>
                </p14:cNvPr>
                <p14:cNvContentPartPr/>
                <p14:nvPr/>
              </p14:nvContentPartPr>
              <p14:xfrm>
                <a:off x="3571467" y="3089827"/>
                <a:ext cx="72720" cy="156240"/>
              </p14:xfrm>
            </p:contentPart>
          </mc:Choice>
          <mc:Fallback>
            <p:pic>
              <p:nvPicPr>
                <p:cNvPr id="31" name="Ink 30">
                  <a:extLst>
                    <a:ext uri="{FF2B5EF4-FFF2-40B4-BE49-F238E27FC236}">
                      <a16:creationId xmlns:a16="http://schemas.microsoft.com/office/drawing/2014/main" id="{E307A29E-C3B6-3059-00EB-D049804DE437}"/>
                    </a:ext>
                  </a:extLst>
                </p:cNvPr>
                <p:cNvPicPr/>
                <p:nvPr/>
              </p:nvPicPr>
              <p:blipFill>
                <a:blip r:embed="rId43"/>
                <a:stretch>
                  <a:fillRect/>
                </a:stretch>
              </p:blipFill>
              <p:spPr>
                <a:xfrm>
                  <a:off x="3565347" y="3083707"/>
                  <a:ext cx="849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Ink 31">
                  <a:extLst>
                    <a:ext uri="{FF2B5EF4-FFF2-40B4-BE49-F238E27FC236}">
                      <a16:creationId xmlns:a16="http://schemas.microsoft.com/office/drawing/2014/main" id="{8A20C9B9-BF8A-5CB7-5B4E-E52B4830D39A}"/>
                    </a:ext>
                  </a:extLst>
                </p14:cNvPr>
                <p14:cNvContentPartPr/>
                <p14:nvPr/>
              </p14:nvContentPartPr>
              <p14:xfrm>
                <a:off x="3534747" y="3059587"/>
                <a:ext cx="146880" cy="61560"/>
              </p14:xfrm>
            </p:contentPart>
          </mc:Choice>
          <mc:Fallback>
            <p:pic>
              <p:nvPicPr>
                <p:cNvPr id="32" name="Ink 31">
                  <a:extLst>
                    <a:ext uri="{FF2B5EF4-FFF2-40B4-BE49-F238E27FC236}">
                      <a16:creationId xmlns:a16="http://schemas.microsoft.com/office/drawing/2014/main" id="{8A20C9B9-BF8A-5CB7-5B4E-E52B4830D39A}"/>
                    </a:ext>
                  </a:extLst>
                </p:cNvPr>
                <p:cNvPicPr/>
                <p:nvPr/>
              </p:nvPicPr>
              <p:blipFill>
                <a:blip r:embed="rId45"/>
                <a:stretch>
                  <a:fillRect/>
                </a:stretch>
              </p:blipFill>
              <p:spPr>
                <a:xfrm>
                  <a:off x="3528627" y="3053467"/>
                  <a:ext cx="1591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Ink 32">
                  <a:extLst>
                    <a:ext uri="{FF2B5EF4-FFF2-40B4-BE49-F238E27FC236}">
                      <a16:creationId xmlns:a16="http://schemas.microsoft.com/office/drawing/2014/main" id="{77F182C8-31FF-8954-EEF5-FDF49D80FF91}"/>
                    </a:ext>
                  </a:extLst>
                </p14:cNvPr>
                <p14:cNvContentPartPr/>
                <p14:nvPr/>
              </p14:nvContentPartPr>
              <p14:xfrm>
                <a:off x="3491187" y="3282427"/>
                <a:ext cx="217440" cy="14760"/>
              </p14:xfrm>
            </p:contentPart>
          </mc:Choice>
          <mc:Fallback>
            <p:pic>
              <p:nvPicPr>
                <p:cNvPr id="33" name="Ink 32">
                  <a:extLst>
                    <a:ext uri="{FF2B5EF4-FFF2-40B4-BE49-F238E27FC236}">
                      <a16:creationId xmlns:a16="http://schemas.microsoft.com/office/drawing/2014/main" id="{77F182C8-31FF-8954-EEF5-FDF49D80FF91}"/>
                    </a:ext>
                  </a:extLst>
                </p:cNvPr>
                <p:cNvPicPr/>
                <p:nvPr/>
              </p:nvPicPr>
              <p:blipFill>
                <a:blip r:embed="rId47"/>
                <a:stretch>
                  <a:fillRect/>
                </a:stretch>
              </p:blipFill>
              <p:spPr>
                <a:xfrm>
                  <a:off x="3485067" y="3276307"/>
                  <a:ext cx="2296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Ink 33">
                  <a:extLst>
                    <a:ext uri="{FF2B5EF4-FFF2-40B4-BE49-F238E27FC236}">
                      <a16:creationId xmlns:a16="http://schemas.microsoft.com/office/drawing/2014/main" id="{30CB9C1B-A356-A6B7-A02E-4181ACBB3847}"/>
                    </a:ext>
                  </a:extLst>
                </p14:cNvPr>
                <p14:cNvContentPartPr/>
                <p14:nvPr/>
              </p14:nvContentPartPr>
              <p14:xfrm>
                <a:off x="3523587" y="3326707"/>
                <a:ext cx="108360" cy="146880"/>
              </p14:xfrm>
            </p:contentPart>
          </mc:Choice>
          <mc:Fallback>
            <p:pic>
              <p:nvPicPr>
                <p:cNvPr id="34" name="Ink 33">
                  <a:extLst>
                    <a:ext uri="{FF2B5EF4-FFF2-40B4-BE49-F238E27FC236}">
                      <a16:creationId xmlns:a16="http://schemas.microsoft.com/office/drawing/2014/main" id="{30CB9C1B-A356-A6B7-A02E-4181ACBB3847}"/>
                    </a:ext>
                  </a:extLst>
                </p:cNvPr>
                <p:cNvPicPr/>
                <p:nvPr/>
              </p:nvPicPr>
              <p:blipFill>
                <a:blip r:embed="rId49"/>
                <a:stretch>
                  <a:fillRect/>
                </a:stretch>
              </p:blipFill>
              <p:spPr>
                <a:xfrm>
                  <a:off x="3517467" y="3320587"/>
                  <a:ext cx="1206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Ink 35">
                  <a:extLst>
                    <a:ext uri="{FF2B5EF4-FFF2-40B4-BE49-F238E27FC236}">
                      <a16:creationId xmlns:a16="http://schemas.microsoft.com/office/drawing/2014/main" id="{A3251BE5-D3C7-F3C6-3B16-FC74166CA14B}"/>
                    </a:ext>
                  </a:extLst>
                </p14:cNvPr>
                <p14:cNvContentPartPr/>
                <p14:nvPr/>
              </p14:nvContentPartPr>
              <p14:xfrm>
                <a:off x="3835707" y="3159307"/>
                <a:ext cx="73440" cy="106200"/>
              </p14:xfrm>
            </p:contentPart>
          </mc:Choice>
          <mc:Fallback>
            <p:pic>
              <p:nvPicPr>
                <p:cNvPr id="36" name="Ink 35">
                  <a:extLst>
                    <a:ext uri="{FF2B5EF4-FFF2-40B4-BE49-F238E27FC236}">
                      <a16:creationId xmlns:a16="http://schemas.microsoft.com/office/drawing/2014/main" id="{A3251BE5-D3C7-F3C6-3B16-FC74166CA14B}"/>
                    </a:ext>
                  </a:extLst>
                </p:cNvPr>
                <p:cNvPicPr/>
                <p:nvPr/>
              </p:nvPicPr>
              <p:blipFill>
                <a:blip r:embed="rId51"/>
                <a:stretch>
                  <a:fillRect/>
                </a:stretch>
              </p:blipFill>
              <p:spPr>
                <a:xfrm>
                  <a:off x="3829587" y="3153187"/>
                  <a:ext cx="856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Ink 36">
                  <a:extLst>
                    <a:ext uri="{FF2B5EF4-FFF2-40B4-BE49-F238E27FC236}">
                      <a16:creationId xmlns:a16="http://schemas.microsoft.com/office/drawing/2014/main" id="{84FBE7A2-B420-01BE-A426-6B3ABC936D66}"/>
                    </a:ext>
                  </a:extLst>
                </p14:cNvPr>
                <p14:cNvContentPartPr/>
                <p14:nvPr/>
              </p14:nvContentPartPr>
              <p14:xfrm>
                <a:off x="3890067" y="3097747"/>
                <a:ext cx="64440" cy="175320"/>
              </p14:xfrm>
            </p:contentPart>
          </mc:Choice>
          <mc:Fallback>
            <p:pic>
              <p:nvPicPr>
                <p:cNvPr id="37" name="Ink 36">
                  <a:extLst>
                    <a:ext uri="{FF2B5EF4-FFF2-40B4-BE49-F238E27FC236}">
                      <a16:creationId xmlns:a16="http://schemas.microsoft.com/office/drawing/2014/main" id="{84FBE7A2-B420-01BE-A426-6B3ABC936D66}"/>
                    </a:ext>
                  </a:extLst>
                </p:cNvPr>
                <p:cNvPicPr/>
                <p:nvPr/>
              </p:nvPicPr>
              <p:blipFill>
                <a:blip r:embed="rId53"/>
                <a:stretch>
                  <a:fillRect/>
                </a:stretch>
              </p:blipFill>
              <p:spPr>
                <a:xfrm>
                  <a:off x="3883947" y="3091627"/>
                  <a:ext cx="766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Ink 37">
                  <a:extLst>
                    <a:ext uri="{FF2B5EF4-FFF2-40B4-BE49-F238E27FC236}">
                      <a16:creationId xmlns:a16="http://schemas.microsoft.com/office/drawing/2014/main" id="{05249A6C-5A95-724B-6B52-2B306E7E1794}"/>
                    </a:ext>
                  </a:extLst>
                </p14:cNvPr>
                <p14:cNvContentPartPr/>
                <p14:nvPr/>
              </p14:nvContentPartPr>
              <p14:xfrm>
                <a:off x="3981147" y="3142027"/>
                <a:ext cx="105120" cy="119880"/>
              </p14:xfrm>
            </p:contentPart>
          </mc:Choice>
          <mc:Fallback>
            <p:pic>
              <p:nvPicPr>
                <p:cNvPr id="38" name="Ink 37">
                  <a:extLst>
                    <a:ext uri="{FF2B5EF4-FFF2-40B4-BE49-F238E27FC236}">
                      <a16:creationId xmlns:a16="http://schemas.microsoft.com/office/drawing/2014/main" id="{05249A6C-5A95-724B-6B52-2B306E7E1794}"/>
                    </a:ext>
                  </a:extLst>
                </p:cNvPr>
                <p:cNvPicPr/>
                <p:nvPr/>
              </p:nvPicPr>
              <p:blipFill>
                <a:blip r:embed="rId55"/>
                <a:stretch>
                  <a:fillRect/>
                </a:stretch>
              </p:blipFill>
              <p:spPr>
                <a:xfrm>
                  <a:off x="3975027" y="3135907"/>
                  <a:ext cx="1173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Ink 38">
                  <a:extLst>
                    <a:ext uri="{FF2B5EF4-FFF2-40B4-BE49-F238E27FC236}">
                      <a16:creationId xmlns:a16="http://schemas.microsoft.com/office/drawing/2014/main" id="{470AC70A-969C-7AD4-62BF-47DE57ED58B1}"/>
                    </a:ext>
                  </a:extLst>
                </p14:cNvPr>
                <p14:cNvContentPartPr/>
                <p14:nvPr/>
              </p14:nvContentPartPr>
              <p14:xfrm>
                <a:off x="3995187" y="3168667"/>
                <a:ext cx="61200" cy="85680"/>
              </p14:xfrm>
            </p:contentPart>
          </mc:Choice>
          <mc:Fallback>
            <p:pic>
              <p:nvPicPr>
                <p:cNvPr id="39" name="Ink 38">
                  <a:extLst>
                    <a:ext uri="{FF2B5EF4-FFF2-40B4-BE49-F238E27FC236}">
                      <a16:creationId xmlns:a16="http://schemas.microsoft.com/office/drawing/2014/main" id="{470AC70A-969C-7AD4-62BF-47DE57ED58B1}"/>
                    </a:ext>
                  </a:extLst>
                </p:cNvPr>
                <p:cNvPicPr/>
                <p:nvPr/>
              </p:nvPicPr>
              <p:blipFill>
                <a:blip r:embed="rId57"/>
                <a:stretch>
                  <a:fillRect/>
                </a:stretch>
              </p:blipFill>
              <p:spPr>
                <a:xfrm>
                  <a:off x="3989067" y="3162547"/>
                  <a:ext cx="73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Ink 39">
                  <a:extLst>
                    <a:ext uri="{FF2B5EF4-FFF2-40B4-BE49-F238E27FC236}">
                      <a16:creationId xmlns:a16="http://schemas.microsoft.com/office/drawing/2014/main" id="{FAA0293E-7ACD-6328-DC71-6FD32FE98243}"/>
                    </a:ext>
                  </a:extLst>
                </p14:cNvPr>
                <p14:cNvContentPartPr/>
                <p14:nvPr/>
              </p14:nvContentPartPr>
              <p14:xfrm>
                <a:off x="3795387" y="3288547"/>
                <a:ext cx="369360" cy="46440"/>
              </p14:xfrm>
            </p:contentPart>
          </mc:Choice>
          <mc:Fallback>
            <p:pic>
              <p:nvPicPr>
                <p:cNvPr id="40" name="Ink 39">
                  <a:extLst>
                    <a:ext uri="{FF2B5EF4-FFF2-40B4-BE49-F238E27FC236}">
                      <a16:creationId xmlns:a16="http://schemas.microsoft.com/office/drawing/2014/main" id="{FAA0293E-7ACD-6328-DC71-6FD32FE98243}"/>
                    </a:ext>
                  </a:extLst>
                </p:cNvPr>
                <p:cNvPicPr/>
                <p:nvPr/>
              </p:nvPicPr>
              <p:blipFill>
                <a:blip r:embed="rId59"/>
                <a:stretch>
                  <a:fillRect/>
                </a:stretch>
              </p:blipFill>
              <p:spPr>
                <a:xfrm>
                  <a:off x="3789267" y="3282427"/>
                  <a:ext cx="3816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Ink 40">
                  <a:extLst>
                    <a:ext uri="{FF2B5EF4-FFF2-40B4-BE49-F238E27FC236}">
                      <a16:creationId xmlns:a16="http://schemas.microsoft.com/office/drawing/2014/main" id="{70DA14C8-2012-5CE7-2FC3-400265DC96B2}"/>
                    </a:ext>
                  </a:extLst>
                </p14:cNvPr>
                <p14:cNvContentPartPr/>
                <p14:nvPr/>
              </p14:nvContentPartPr>
              <p14:xfrm>
                <a:off x="3886827" y="3374947"/>
                <a:ext cx="120600" cy="220320"/>
              </p14:xfrm>
            </p:contentPart>
          </mc:Choice>
          <mc:Fallback>
            <p:pic>
              <p:nvPicPr>
                <p:cNvPr id="41" name="Ink 40">
                  <a:extLst>
                    <a:ext uri="{FF2B5EF4-FFF2-40B4-BE49-F238E27FC236}">
                      <a16:creationId xmlns:a16="http://schemas.microsoft.com/office/drawing/2014/main" id="{70DA14C8-2012-5CE7-2FC3-400265DC96B2}"/>
                    </a:ext>
                  </a:extLst>
                </p:cNvPr>
                <p:cNvPicPr/>
                <p:nvPr/>
              </p:nvPicPr>
              <p:blipFill>
                <a:blip r:embed="rId61"/>
                <a:stretch>
                  <a:fillRect/>
                </a:stretch>
              </p:blipFill>
              <p:spPr>
                <a:xfrm>
                  <a:off x="3880707" y="3368827"/>
                  <a:ext cx="1328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Ink 42">
                  <a:extLst>
                    <a:ext uri="{FF2B5EF4-FFF2-40B4-BE49-F238E27FC236}">
                      <a16:creationId xmlns:a16="http://schemas.microsoft.com/office/drawing/2014/main" id="{F3BC5F49-6CA2-C98D-EFFF-8FC780858440}"/>
                    </a:ext>
                  </a:extLst>
                </p14:cNvPr>
                <p14:cNvContentPartPr/>
                <p14:nvPr/>
              </p14:nvContentPartPr>
              <p14:xfrm>
                <a:off x="4102467" y="3746467"/>
                <a:ext cx="495720" cy="581760"/>
              </p14:xfrm>
            </p:contentPart>
          </mc:Choice>
          <mc:Fallback>
            <p:pic>
              <p:nvPicPr>
                <p:cNvPr id="43" name="Ink 42">
                  <a:extLst>
                    <a:ext uri="{FF2B5EF4-FFF2-40B4-BE49-F238E27FC236}">
                      <a16:creationId xmlns:a16="http://schemas.microsoft.com/office/drawing/2014/main" id="{F3BC5F49-6CA2-C98D-EFFF-8FC780858440}"/>
                    </a:ext>
                  </a:extLst>
                </p:cNvPr>
                <p:cNvPicPr/>
                <p:nvPr/>
              </p:nvPicPr>
              <p:blipFill>
                <a:blip r:embed="rId63"/>
                <a:stretch>
                  <a:fillRect/>
                </a:stretch>
              </p:blipFill>
              <p:spPr>
                <a:xfrm>
                  <a:off x="4096347" y="3740347"/>
                  <a:ext cx="507960" cy="594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Ink 43">
                  <a:extLst>
                    <a:ext uri="{FF2B5EF4-FFF2-40B4-BE49-F238E27FC236}">
                      <a16:creationId xmlns:a16="http://schemas.microsoft.com/office/drawing/2014/main" id="{655FD94E-A7C4-C329-5B49-D654092C510C}"/>
                    </a:ext>
                  </a:extLst>
                </p14:cNvPr>
                <p14:cNvContentPartPr/>
                <p14:nvPr/>
              </p14:nvContentPartPr>
              <p14:xfrm>
                <a:off x="3697827" y="3095947"/>
                <a:ext cx="711360" cy="653040"/>
              </p14:xfrm>
            </p:contentPart>
          </mc:Choice>
          <mc:Fallback>
            <p:pic>
              <p:nvPicPr>
                <p:cNvPr id="44" name="Ink 43">
                  <a:extLst>
                    <a:ext uri="{FF2B5EF4-FFF2-40B4-BE49-F238E27FC236}">
                      <a16:creationId xmlns:a16="http://schemas.microsoft.com/office/drawing/2014/main" id="{655FD94E-A7C4-C329-5B49-D654092C510C}"/>
                    </a:ext>
                  </a:extLst>
                </p:cNvPr>
                <p:cNvPicPr/>
                <p:nvPr/>
              </p:nvPicPr>
              <p:blipFill>
                <a:blip r:embed="rId65"/>
                <a:stretch>
                  <a:fillRect/>
                </a:stretch>
              </p:blipFill>
              <p:spPr>
                <a:xfrm>
                  <a:off x="3691707" y="3089827"/>
                  <a:ext cx="723600" cy="665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6" name="Ink 45">
                  <a:extLst>
                    <a:ext uri="{FF2B5EF4-FFF2-40B4-BE49-F238E27FC236}">
                      <a16:creationId xmlns:a16="http://schemas.microsoft.com/office/drawing/2014/main" id="{14403188-AAF0-6722-2EA1-EDDC991DCEE2}"/>
                    </a:ext>
                  </a:extLst>
                </p14:cNvPr>
                <p14:cNvContentPartPr/>
                <p14:nvPr/>
              </p14:nvContentPartPr>
              <p14:xfrm>
                <a:off x="3237747" y="2846467"/>
                <a:ext cx="415440" cy="707040"/>
              </p14:xfrm>
            </p:contentPart>
          </mc:Choice>
          <mc:Fallback>
            <p:pic>
              <p:nvPicPr>
                <p:cNvPr id="46" name="Ink 45">
                  <a:extLst>
                    <a:ext uri="{FF2B5EF4-FFF2-40B4-BE49-F238E27FC236}">
                      <a16:creationId xmlns:a16="http://schemas.microsoft.com/office/drawing/2014/main" id="{14403188-AAF0-6722-2EA1-EDDC991DCEE2}"/>
                    </a:ext>
                  </a:extLst>
                </p:cNvPr>
                <p:cNvPicPr/>
                <p:nvPr/>
              </p:nvPicPr>
              <p:blipFill>
                <a:blip r:embed="rId67"/>
                <a:stretch>
                  <a:fillRect/>
                </a:stretch>
              </p:blipFill>
              <p:spPr>
                <a:xfrm>
                  <a:off x="3231627" y="2840347"/>
                  <a:ext cx="427680" cy="719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
            <p14:nvContentPartPr>
              <p14:cNvPr id="72" name="Ink 71">
                <a:extLst>
                  <a:ext uri="{FF2B5EF4-FFF2-40B4-BE49-F238E27FC236}">
                    <a16:creationId xmlns:a16="http://schemas.microsoft.com/office/drawing/2014/main" id="{4BC53BDB-5C32-AD09-AAB5-317B9433B9FC}"/>
                  </a:ext>
                </a:extLst>
              </p14:cNvPr>
              <p14:cNvContentPartPr/>
              <p14:nvPr/>
            </p14:nvContentPartPr>
            <p14:xfrm>
              <a:off x="4053507" y="4579867"/>
              <a:ext cx="125280" cy="188280"/>
            </p14:xfrm>
          </p:contentPart>
        </mc:Choice>
        <mc:Fallback>
          <p:pic>
            <p:nvPicPr>
              <p:cNvPr id="72" name="Ink 71">
                <a:extLst>
                  <a:ext uri="{FF2B5EF4-FFF2-40B4-BE49-F238E27FC236}">
                    <a16:creationId xmlns:a16="http://schemas.microsoft.com/office/drawing/2014/main" id="{4BC53BDB-5C32-AD09-AAB5-317B9433B9FC}"/>
                  </a:ext>
                </a:extLst>
              </p:cNvPr>
              <p:cNvPicPr/>
              <p:nvPr/>
            </p:nvPicPr>
            <p:blipFill>
              <a:blip r:embed="rId69"/>
              <a:stretch>
                <a:fillRect/>
              </a:stretch>
            </p:blipFill>
            <p:spPr>
              <a:xfrm>
                <a:off x="4047387" y="4573747"/>
                <a:ext cx="137520" cy="200520"/>
              </a:xfrm>
              <a:prstGeom prst="rect">
                <a:avLst/>
              </a:prstGeom>
            </p:spPr>
          </p:pic>
        </mc:Fallback>
      </mc:AlternateContent>
      <p:grpSp>
        <p:nvGrpSpPr>
          <p:cNvPr id="85" name="Group 84">
            <a:extLst>
              <a:ext uri="{FF2B5EF4-FFF2-40B4-BE49-F238E27FC236}">
                <a16:creationId xmlns:a16="http://schemas.microsoft.com/office/drawing/2014/main" id="{C8482C02-77E8-961C-2014-C68A18EF2EE4}"/>
              </a:ext>
            </a:extLst>
          </p:cNvPr>
          <p:cNvGrpSpPr/>
          <p:nvPr/>
        </p:nvGrpSpPr>
        <p:grpSpPr>
          <a:xfrm>
            <a:off x="4301547" y="4318867"/>
            <a:ext cx="314280" cy="512280"/>
            <a:chOff x="4301547" y="4318867"/>
            <a:chExt cx="314280" cy="512280"/>
          </a:xfrm>
        </p:grpSpPr>
        <mc:AlternateContent xmlns:mc="http://schemas.openxmlformats.org/markup-compatibility/2006">
          <mc:Choice xmlns:p14="http://schemas.microsoft.com/office/powerpoint/2010/main" Requires="p14">
            <p:contentPart p14:bwMode="auto" r:id="rId70">
              <p14:nvContentPartPr>
                <p14:cNvPr id="74" name="Ink 73">
                  <a:extLst>
                    <a:ext uri="{FF2B5EF4-FFF2-40B4-BE49-F238E27FC236}">
                      <a16:creationId xmlns:a16="http://schemas.microsoft.com/office/drawing/2014/main" id="{4EA5EE20-384B-F1A9-E003-4110B767D0EB}"/>
                    </a:ext>
                  </a:extLst>
                </p14:cNvPr>
                <p14:cNvContentPartPr/>
                <p14:nvPr/>
              </p14:nvContentPartPr>
              <p14:xfrm>
                <a:off x="4301547" y="4411027"/>
                <a:ext cx="114840" cy="125640"/>
              </p14:xfrm>
            </p:contentPart>
          </mc:Choice>
          <mc:Fallback>
            <p:pic>
              <p:nvPicPr>
                <p:cNvPr id="74" name="Ink 73">
                  <a:extLst>
                    <a:ext uri="{FF2B5EF4-FFF2-40B4-BE49-F238E27FC236}">
                      <a16:creationId xmlns:a16="http://schemas.microsoft.com/office/drawing/2014/main" id="{4EA5EE20-384B-F1A9-E003-4110B767D0EB}"/>
                    </a:ext>
                  </a:extLst>
                </p:cNvPr>
                <p:cNvPicPr/>
                <p:nvPr/>
              </p:nvPicPr>
              <p:blipFill>
                <a:blip r:embed="rId71"/>
                <a:stretch>
                  <a:fillRect/>
                </a:stretch>
              </p:blipFill>
              <p:spPr>
                <a:xfrm>
                  <a:off x="4295427" y="4404907"/>
                  <a:ext cx="1270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5" name="Ink 74">
                  <a:extLst>
                    <a:ext uri="{FF2B5EF4-FFF2-40B4-BE49-F238E27FC236}">
                      <a16:creationId xmlns:a16="http://schemas.microsoft.com/office/drawing/2014/main" id="{DAF662AB-4B05-AFDA-CBD4-A4B5D0E03020}"/>
                    </a:ext>
                  </a:extLst>
                </p14:cNvPr>
                <p14:cNvContentPartPr/>
                <p14:nvPr/>
              </p14:nvContentPartPr>
              <p14:xfrm>
                <a:off x="4385787" y="4318867"/>
                <a:ext cx="111960" cy="198000"/>
              </p14:xfrm>
            </p:contentPart>
          </mc:Choice>
          <mc:Fallback>
            <p:pic>
              <p:nvPicPr>
                <p:cNvPr id="75" name="Ink 74">
                  <a:extLst>
                    <a:ext uri="{FF2B5EF4-FFF2-40B4-BE49-F238E27FC236}">
                      <a16:creationId xmlns:a16="http://schemas.microsoft.com/office/drawing/2014/main" id="{DAF662AB-4B05-AFDA-CBD4-A4B5D0E03020}"/>
                    </a:ext>
                  </a:extLst>
                </p:cNvPr>
                <p:cNvPicPr/>
                <p:nvPr/>
              </p:nvPicPr>
              <p:blipFill>
                <a:blip r:embed="rId73"/>
                <a:stretch>
                  <a:fillRect/>
                </a:stretch>
              </p:blipFill>
              <p:spPr>
                <a:xfrm>
                  <a:off x="4379667" y="4312747"/>
                  <a:ext cx="1242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6" name="Ink 75">
                  <a:extLst>
                    <a:ext uri="{FF2B5EF4-FFF2-40B4-BE49-F238E27FC236}">
                      <a16:creationId xmlns:a16="http://schemas.microsoft.com/office/drawing/2014/main" id="{8863078C-9DA0-7A55-FD1D-7F013EB12732}"/>
                    </a:ext>
                  </a:extLst>
                </p14:cNvPr>
                <p14:cNvContentPartPr/>
                <p14:nvPr/>
              </p14:nvContentPartPr>
              <p14:xfrm>
                <a:off x="4480827" y="4391587"/>
                <a:ext cx="108720" cy="114840"/>
              </p14:xfrm>
            </p:contentPart>
          </mc:Choice>
          <mc:Fallback>
            <p:pic>
              <p:nvPicPr>
                <p:cNvPr id="76" name="Ink 75">
                  <a:extLst>
                    <a:ext uri="{FF2B5EF4-FFF2-40B4-BE49-F238E27FC236}">
                      <a16:creationId xmlns:a16="http://schemas.microsoft.com/office/drawing/2014/main" id="{8863078C-9DA0-7A55-FD1D-7F013EB12732}"/>
                    </a:ext>
                  </a:extLst>
                </p:cNvPr>
                <p:cNvPicPr/>
                <p:nvPr/>
              </p:nvPicPr>
              <p:blipFill>
                <a:blip r:embed="rId75"/>
                <a:stretch>
                  <a:fillRect/>
                </a:stretch>
              </p:blipFill>
              <p:spPr>
                <a:xfrm>
                  <a:off x="4474707" y="4385467"/>
                  <a:ext cx="1209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7" name="Ink 76">
                  <a:extLst>
                    <a:ext uri="{FF2B5EF4-FFF2-40B4-BE49-F238E27FC236}">
                      <a16:creationId xmlns:a16="http://schemas.microsoft.com/office/drawing/2014/main" id="{A174C254-56D1-7D7D-BACD-40B1707220A8}"/>
                    </a:ext>
                  </a:extLst>
                </p14:cNvPr>
                <p14:cNvContentPartPr/>
                <p14:nvPr/>
              </p14:nvContentPartPr>
              <p14:xfrm>
                <a:off x="4493787" y="4407427"/>
                <a:ext cx="66600" cy="95400"/>
              </p14:xfrm>
            </p:contentPart>
          </mc:Choice>
          <mc:Fallback>
            <p:pic>
              <p:nvPicPr>
                <p:cNvPr id="77" name="Ink 76">
                  <a:extLst>
                    <a:ext uri="{FF2B5EF4-FFF2-40B4-BE49-F238E27FC236}">
                      <a16:creationId xmlns:a16="http://schemas.microsoft.com/office/drawing/2014/main" id="{A174C254-56D1-7D7D-BACD-40B1707220A8}"/>
                    </a:ext>
                  </a:extLst>
                </p:cNvPr>
                <p:cNvPicPr/>
                <p:nvPr/>
              </p:nvPicPr>
              <p:blipFill>
                <a:blip r:embed="rId77"/>
                <a:stretch>
                  <a:fillRect/>
                </a:stretch>
              </p:blipFill>
              <p:spPr>
                <a:xfrm>
                  <a:off x="4487667" y="4401307"/>
                  <a:ext cx="78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8" name="Ink 77">
                  <a:extLst>
                    <a:ext uri="{FF2B5EF4-FFF2-40B4-BE49-F238E27FC236}">
                      <a16:creationId xmlns:a16="http://schemas.microsoft.com/office/drawing/2014/main" id="{4543FD9B-74DB-CE7A-C6A2-3FC3D007FF3C}"/>
                    </a:ext>
                  </a:extLst>
                </p14:cNvPr>
                <p14:cNvContentPartPr/>
                <p14:nvPr/>
              </p14:nvContentPartPr>
              <p14:xfrm>
                <a:off x="4322787" y="4539547"/>
                <a:ext cx="293040" cy="24840"/>
              </p14:xfrm>
            </p:contentPart>
          </mc:Choice>
          <mc:Fallback>
            <p:pic>
              <p:nvPicPr>
                <p:cNvPr id="78" name="Ink 77">
                  <a:extLst>
                    <a:ext uri="{FF2B5EF4-FFF2-40B4-BE49-F238E27FC236}">
                      <a16:creationId xmlns:a16="http://schemas.microsoft.com/office/drawing/2014/main" id="{4543FD9B-74DB-CE7A-C6A2-3FC3D007FF3C}"/>
                    </a:ext>
                  </a:extLst>
                </p:cNvPr>
                <p:cNvPicPr/>
                <p:nvPr/>
              </p:nvPicPr>
              <p:blipFill>
                <a:blip r:embed="rId79"/>
                <a:stretch>
                  <a:fillRect/>
                </a:stretch>
              </p:blipFill>
              <p:spPr>
                <a:xfrm>
                  <a:off x="4316667" y="4533427"/>
                  <a:ext cx="3052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0" name="Ink 79">
                  <a:extLst>
                    <a:ext uri="{FF2B5EF4-FFF2-40B4-BE49-F238E27FC236}">
                      <a16:creationId xmlns:a16="http://schemas.microsoft.com/office/drawing/2014/main" id="{2D606C20-C2E9-D8C1-B99B-A4F131FE99AB}"/>
                    </a:ext>
                  </a:extLst>
                </p14:cNvPr>
                <p14:cNvContentPartPr/>
                <p14:nvPr/>
              </p14:nvContentPartPr>
              <p14:xfrm>
                <a:off x="4403427" y="4599667"/>
                <a:ext cx="99360" cy="231480"/>
              </p14:xfrm>
            </p:contentPart>
          </mc:Choice>
          <mc:Fallback>
            <p:pic>
              <p:nvPicPr>
                <p:cNvPr id="80" name="Ink 79">
                  <a:extLst>
                    <a:ext uri="{FF2B5EF4-FFF2-40B4-BE49-F238E27FC236}">
                      <a16:creationId xmlns:a16="http://schemas.microsoft.com/office/drawing/2014/main" id="{2D606C20-C2E9-D8C1-B99B-A4F131FE99AB}"/>
                    </a:ext>
                  </a:extLst>
                </p:cNvPr>
                <p:cNvPicPr/>
                <p:nvPr/>
              </p:nvPicPr>
              <p:blipFill>
                <a:blip r:embed="rId81"/>
                <a:stretch>
                  <a:fillRect/>
                </a:stretch>
              </p:blipFill>
              <p:spPr>
                <a:xfrm>
                  <a:off x="4397307" y="4593547"/>
                  <a:ext cx="1116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2" name="Ink 81">
                  <a:extLst>
                    <a:ext uri="{FF2B5EF4-FFF2-40B4-BE49-F238E27FC236}">
                      <a16:creationId xmlns:a16="http://schemas.microsoft.com/office/drawing/2014/main" id="{A153BD9E-7B3F-71F5-C5A9-E89E375E169C}"/>
                    </a:ext>
                  </a:extLst>
                </p14:cNvPr>
                <p14:cNvContentPartPr/>
                <p14:nvPr/>
              </p14:nvContentPartPr>
              <p14:xfrm>
                <a:off x="4303347" y="4602187"/>
                <a:ext cx="282960" cy="210240"/>
              </p14:xfrm>
            </p:contentPart>
          </mc:Choice>
          <mc:Fallback>
            <p:pic>
              <p:nvPicPr>
                <p:cNvPr id="82" name="Ink 81">
                  <a:extLst>
                    <a:ext uri="{FF2B5EF4-FFF2-40B4-BE49-F238E27FC236}">
                      <a16:creationId xmlns:a16="http://schemas.microsoft.com/office/drawing/2014/main" id="{A153BD9E-7B3F-71F5-C5A9-E89E375E169C}"/>
                    </a:ext>
                  </a:extLst>
                </p:cNvPr>
                <p:cNvPicPr/>
                <p:nvPr/>
              </p:nvPicPr>
              <p:blipFill>
                <a:blip r:embed="rId83"/>
                <a:stretch>
                  <a:fillRect/>
                </a:stretch>
              </p:blipFill>
              <p:spPr>
                <a:xfrm>
                  <a:off x="4297227" y="4596067"/>
                  <a:ext cx="295200" cy="222480"/>
                </a:xfrm>
                <a:prstGeom prst="rect">
                  <a:avLst/>
                </a:prstGeom>
              </p:spPr>
            </p:pic>
          </mc:Fallback>
        </mc:AlternateContent>
      </p:grpSp>
      <p:grpSp>
        <p:nvGrpSpPr>
          <p:cNvPr id="84" name="Group 83">
            <a:extLst>
              <a:ext uri="{FF2B5EF4-FFF2-40B4-BE49-F238E27FC236}">
                <a16:creationId xmlns:a16="http://schemas.microsoft.com/office/drawing/2014/main" id="{35208BBD-5775-7527-B255-DB3833709D44}"/>
              </a:ext>
            </a:extLst>
          </p:cNvPr>
          <p:cNvGrpSpPr/>
          <p:nvPr/>
        </p:nvGrpSpPr>
        <p:grpSpPr>
          <a:xfrm>
            <a:off x="2932107" y="4294027"/>
            <a:ext cx="1143360" cy="527040"/>
            <a:chOff x="2932107" y="4294027"/>
            <a:chExt cx="1143360" cy="527040"/>
          </a:xfrm>
        </p:grpSpPr>
        <mc:AlternateContent xmlns:mc="http://schemas.openxmlformats.org/markup-compatibility/2006">
          <mc:Choice xmlns:p14="http://schemas.microsoft.com/office/powerpoint/2010/main" Requires="p14">
            <p:contentPart p14:bwMode="auto" r:id="rId84">
              <p14:nvContentPartPr>
                <p14:cNvPr id="48" name="Ink 47">
                  <a:extLst>
                    <a:ext uri="{FF2B5EF4-FFF2-40B4-BE49-F238E27FC236}">
                      <a16:creationId xmlns:a16="http://schemas.microsoft.com/office/drawing/2014/main" id="{94D43A83-2EC1-B225-1C90-45A650571630}"/>
                    </a:ext>
                  </a:extLst>
                </p14:cNvPr>
                <p14:cNvContentPartPr/>
                <p14:nvPr/>
              </p14:nvContentPartPr>
              <p14:xfrm>
                <a:off x="2932107" y="4382587"/>
                <a:ext cx="109440" cy="127440"/>
              </p14:xfrm>
            </p:contentPart>
          </mc:Choice>
          <mc:Fallback>
            <p:pic>
              <p:nvPicPr>
                <p:cNvPr id="48" name="Ink 47">
                  <a:extLst>
                    <a:ext uri="{FF2B5EF4-FFF2-40B4-BE49-F238E27FC236}">
                      <a16:creationId xmlns:a16="http://schemas.microsoft.com/office/drawing/2014/main" id="{94D43A83-2EC1-B225-1C90-45A650571630}"/>
                    </a:ext>
                  </a:extLst>
                </p:cNvPr>
                <p:cNvPicPr/>
                <p:nvPr/>
              </p:nvPicPr>
              <p:blipFill>
                <a:blip r:embed="rId85"/>
                <a:stretch>
                  <a:fillRect/>
                </a:stretch>
              </p:blipFill>
              <p:spPr>
                <a:xfrm>
                  <a:off x="2925987" y="4376467"/>
                  <a:ext cx="1216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9" name="Ink 48">
                  <a:extLst>
                    <a:ext uri="{FF2B5EF4-FFF2-40B4-BE49-F238E27FC236}">
                      <a16:creationId xmlns:a16="http://schemas.microsoft.com/office/drawing/2014/main" id="{28DC421C-8B18-BAFE-3DBA-71FCA0D34C0E}"/>
                    </a:ext>
                  </a:extLst>
                </p14:cNvPr>
                <p14:cNvContentPartPr/>
                <p14:nvPr/>
              </p14:nvContentPartPr>
              <p14:xfrm>
                <a:off x="3016347" y="4294747"/>
                <a:ext cx="86760" cy="206640"/>
              </p14:xfrm>
            </p:contentPart>
          </mc:Choice>
          <mc:Fallback>
            <p:pic>
              <p:nvPicPr>
                <p:cNvPr id="49" name="Ink 48">
                  <a:extLst>
                    <a:ext uri="{FF2B5EF4-FFF2-40B4-BE49-F238E27FC236}">
                      <a16:creationId xmlns:a16="http://schemas.microsoft.com/office/drawing/2014/main" id="{28DC421C-8B18-BAFE-3DBA-71FCA0D34C0E}"/>
                    </a:ext>
                  </a:extLst>
                </p:cNvPr>
                <p:cNvPicPr/>
                <p:nvPr/>
              </p:nvPicPr>
              <p:blipFill>
                <a:blip r:embed="rId87"/>
                <a:stretch>
                  <a:fillRect/>
                </a:stretch>
              </p:blipFill>
              <p:spPr>
                <a:xfrm>
                  <a:off x="3010227" y="4288627"/>
                  <a:ext cx="990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0" name="Ink 49">
                  <a:extLst>
                    <a:ext uri="{FF2B5EF4-FFF2-40B4-BE49-F238E27FC236}">
                      <a16:creationId xmlns:a16="http://schemas.microsoft.com/office/drawing/2014/main" id="{86CB5ED7-B57D-066E-8281-8F8491F8CCAF}"/>
                    </a:ext>
                  </a:extLst>
                </p14:cNvPr>
                <p14:cNvContentPartPr/>
                <p14:nvPr/>
              </p14:nvContentPartPr>
              <p14:xfrm>
                <a:off x="3096987" y="4358107"/>
                <a:ext cx="157320" cy="200880"/>
              </p14:xfrm>
            </p:contentPart>
          </mc:Choice>
          <mc:Fallback>
            <p:pic>
              <p:nvPicPr>
                <p:cNvPr id="50" name="Ink 49">
                  <a:extLst>
                    <a:ext uri="{FF2B5EF4-FFF2-40B4-BE49-F238E27FC236}">
                      <a16:creationId xmlns:a16="http://schemas.microsoft.com/office/drawing/2014/main" id="{86CB5ED7-B57D-066E-8281-8F8491F8CCAF}"/>
                    </a:ext>
                  </a:extLst>
                </p:cNvPr>
                <p:cNvPicPr/>
                <p:nvPr/>
              </p:nvPicPr>
              <p:blipFill>
                <a:blip r:embed="rId89"/>
                <a:stretch>
                  <a:fillRect/>
                </a:stretch>
              </p:blipFill>
              <p:spPr>
                <a:xfrm>
                  <a:off x="3090867" y="4351987"/>
                  <a:ext cx="1695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1" name="Ink 50">
                  <a:extLst>
                    <a:ext uri="{FF2B5EF4-FFF2-40B4-BE49-F238E27FC236}">
                      <a16:creationId xmlns:a16="http://schemas.microsoft.com/office/drawing/2014/main" id="{19A69D71-EB62-C2F4-F27C-5E79D92CBEDE}"/>
                    </a:ext>
                  </a:extLst>
                </p14:cNvPr>
                <p14:cNvContentPartPr/>
                <p14:nvPr/>
              </p14:nvContentPartPr>
              <p14:xfrm>
                <a:off x="3317307" y="4477267"/>
                <a:ext cx="68400" cy="16560"/>
              </p14:xfrm>
            </p:contentPart>
          </mc:Choice>
          <mc:Fallback>
            <p:pic>
              <p:nvPicPr>
                <p:cNvPr id="51" name="Ink 50">
                  <a:extLst>
                    <a:ext uri="{FF2B5EF4-FFF2-40B4-BE49-F238E27FC236}">
                      <a16:creationId xmlns:a16="http://schemas.microsoft.com/office/drawing/2014/main" id="{19A69D71-EB62-C2F4-F27C-5E79D92CBEDE}"/>
                    </a:ext>
                  </a:extLst>
                </p:cNvPr>
                <p:cNvPicPr/>
                <p:nvPr/>
              </p:nvPicPr>
              <p:blipFill>
                <a:blip r:embed="rId91"/>
                <a:stretch>
                  <a:fillRect/>
                </a:stretch>
              </p:blipFill>
              <p:spPr>
                <a:xfrm>
                  <a:off x="3311187" y="4471147"/>
                  <a:ext cx="806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2" name="Ink 51">
                  <a:extLst>
                    <a:ext uri="{FF2B5EF4-FFF2-40B4-BE49-F238E27FC236}">
                      <a16:creationId xmlns:a16="http://schemas.microsoft.com/office/drawing/2014/main" id="{B4B31DC9-9F06-A691-C14F-8D7544CC6D22}"/>
                    </a:ext>
                  </a:extLst>
                </p14:cNvPr>
                <p14:cNvContentPartPr/>
                <p14:nvPr/>
              </p14:nvContentPartPr>
              <p14:xfrm>
                <a:off x="3342867" y="4410307"/>
                <a:ext cx="57960" cy="13680"/>
              </p14:xfrm>
            </p:contentPart>
          </mc:Choice>
          <mc:Fallback>
            <p:pic>
              <p:nvPicPr>
                <p:cNvPr id="52" name="Ink 51">
                  <a:extLst>
                    <a:ext uri="{FF2B5EF4-FFF2-40B4-BE49-F238E27FC236}">
                      <a16:creationId xmlns:a16="http://schemas.microsoft.com/office/drawing/2014/main" id="{B4B31DC9-9F06-A691-C14F-8D7544CC6D22}"/>
                    </a:ext>
                  </a:extLst>
                </p:cNvPr>
                <p:cNvPicPr/>
                <p:nvPr/>
              </p:nvPicPr>
              <p:blipFill>
                <a:blip r:embed="rId93"/>
                <a:stretch>
                  <a:fillRect/>
                </a:stretch>
              </p:blipFill>
              <p:spPr>
                <a:xfrm>
                  <a:off x="3336747" y="4404187"/>
                  <a:ext cx="702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 name="Ink 53">
                  <a:extLst>
                    <a:ext uri="{FF2B5EF4-FFF2-40B4-BE49-F238E27FC236}">
                      <a16:creationId xmlns:a16="http://schemas.microsoft.com/office/drawing/2014/main" id="{088F8B41-6D74-FA83-AEC6-2334F9CBA9A3}"/>
                    </a:ext>
                  </a:extLst>
                </p14:cNvPr>
                <p14:cNvContentPartPr/>
                <p14:nvPr/>
              </p14:nvContentPartPr>
              <p14:xfrm>
                <a:off x="3535827" y="4316707"/>
                <a:ext cx="99720" cy="170280"/>
              </p14:xfrm>
            </p:contentPart>
          </mc:Choice>
          <mc:Fallback>
            <p:pic>
              <p:nvPicPr>
                <p:cNvPr id="54" name="Ink 53">
                  <a:extLst>
                    <a:ext uri="{FF2B5EF4-FFF2-40B4-BE49-F238E27FC236}">
                      <a16:creationId xmlns:a16="http://schemas.microsoft.com/office/drawing/2014/main" id="{088F8B41-6D74-FA83-AEC6-2334F9CBA9A3}"/>
                    </a:ext>
                  </a:extLst>
                </p:cNvPr>
                <p:cNvPicPr/>
                <p:nvPr/>
              </p:nvPicPr>
              <p:blipFill>
                <a:blip r:embed="rId95"/>
                <a:stretch>
                  <a:fillRect/>
                </a:stretch>
              </p:blipFill>
              <p:spPr>
                <a:xfrm>
                  <a:off x="3529707" y="4310587"/>
                  <a:ext cx="1119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5" name="Ink 54">
                  <a:extLst>
                    <a:ext uri="{FF2B5EF4-FFF2-40B4-BE49-F238E27FC236}">
                      <a16:creationId xmlns:a16="http://schemas.microsoft.com/office/drawing/2014/main" id="{E714B0E5-8893-47C0-A020-B9D223CD8C52}"/>
                    </a:ext>
                  </a:extLst>
                </p14:cNvPr>
                <p14:cNvContentPartPr/>
                <p14:nvPr/>
              </p14:nvContentPartPr>
              <p14:xfrm>
                <a:off x="3506667" y="4294027"/>
                <a:ext cx="206280" cy="23040"/>
              </p14:xfrm>
            </p:contentPart>
          </mc:Choice>
          <mc:Fallback>
            <p:pic>
              <p:nvPicPr>
                <p:cNvPr id="55" name="Ink 54">
                  <a:extLst>
                    <a:ext uri="{FF2B5EF4-FFF2-40B4-BE49-F238E27FC236}">
                      <a16:creationId xmlns:a16="http://schemas.microsoft.com/office/drawing/2014/main" id="{E714B0E5-8893-47C0-A020-B9D223CD8C52}"/>
                    </a:ext>
                  </a:extLst>
                </p:cNvPr>
                <p:cNvPicPr/>
                <p:nvPr/>
              </p:nvPicPr>
              <p:blipFill>
                <a:blip r:embed="rId97"/>
                <a:stretch>
                  <a:fillRect/>
                </a:stretch>
              </p:blipFill>
              <p:spPr>
                <a:xfrm>
                  <a:off x="3500547" y="4287907"/>
                  <a:ext cx="2185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6" name="Ink 55">
                  <a:extLst>
                    <a:ext uri="{FF2B5EF4-FFF2-40B4-BE49-F238E27FC236}">
                      <a16:creationId xmlns:a16="http://schemas.microsoft.com/office/drawing/2014/main" id="{CF5E854B-0EAD-98A2-3216-C7C4150AA146}"/>
                    </a:ext>
                  </a:extLst>
                </p14:cNvPr>
                <p14:cNvContentPartPr/>
                <p14:nvPr/>
              </p14:nvContentPartPr>
              <p14:xfrm>
                <a:off x="3685227" y="4393747"/>
                <a:ext cx="82080" cy="95040"/>
              </p14:xfrm>
            </p:contentPart>
          </mc:Choice>
          <mc:Fallback>
            <p:pic>
              <p:nvPicPr>
                <p:cNvPr id="56" name="Ink 55">
                  <a:extLst>
                    <a:ext uri="{FF2B5EF4-FFF2-40B4-BE49-F238E27FC236}">
                      <a16:creationId xmlns:a16="http://schemas.microsoft.com/office/drawing/2014/main" id="{CF5E854B-0EAD-98A2-3216-C7C4150AA146}"/>
                    </a:ext>
                  </a:extLst>
                </p:cNvPr>
                <p:cNvPicPr/>
                <p:nvPr/>
              </p:nvPicPr>
              <p:blipFill>
                <a:blip r:embed="rId99"/>
                <a:stretch>
                  <a:fillRect/>
                </a:stretch>
              </p:blipFill>
              <p:spPr>
                <a:xfrm>
                  <a:off x="3679107" y="4387627"/>
                  <a:ext cx="94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8" name="Ink 57">
                  <a:extLst>
                    <a:ext uri="{FF2B5EF4-FFF2-40B4-BE49-F238E27FC236}">
                      <a16:creationId xmlns:a16="http://schemas.microsoft.com/office/drawing/2014/main" id="{6B5F3618-61DD-CD75-18AC-ADD44954E552}"/>
                    </a:ext>
                  </a:extLst>
                </p14:cNvPr>
                <p14:cNvContentPartPr/>
                <p14:nvPr/>
              </p14:nvContentPartPr>
              <p14:xfrm>
                <a:off x="3696747" y="4395187"/>
                <a:ext cx="64080" cy="104760"/>
              </p14:xfrm>
            </p:contentPart>
          </mc:Choice>
          <mc:Fallback>
            <p:pic>
              <p:nvPicPr>
                <p:cNvPr id="58" name="Ink 57">
                  <a:extLst>
                    <a:ext uri="{FF2B5EF4-FFF2-40B4-BE49-F238E27FC236}">
                      <a16:creationId xmlns:a16="http://schemas.microsoft.com/office/drawing/2014/main" id="{6B5F3618-61DD-CD75-18AC-ADD44954E552}"/>
                    </a:ext>
                  </a:extLst>
                </p:cNvPr>
                <p:cNvPicPr/>
                <p:nvPr/>
              </p:nvPicPr>
              <p:blipFill>
                <a:blip r:embed="rId101"/>
                <a:stretch>
                  <a:fillRect/>
                </a:stretch>
              </p:blipFill>
              <p:spPr>
                <a:xfrm>
                  <a:off x="3690627" y="4389067"/>
                  <a:ext cx="763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9" name="Ink 58">
                  <a:extLst>
                    <a:ext uri="{FF2B5EF4-FFF2-40B4-BE49-F238E27FC236}">
                      <a16:creationId xmlns:a16="http://schemas.microsoft.com/office/drawing/2014/main" id="{7DAAE9A7-30D0-8B75-EE8B-5EE5DF4036E4}"/>
                    </a:ext>
                  </a:extLst>
                </p14:cNvPr>
                <p14:cNvContentPartPr/>
                <p14:nvPr/>
              </p14:nvContentPartPr>
              <p14:xfrm>
                <a:off x="3617907" y="4354507"/>
                <a:ext cx="77760" cy="165600"/>
              </p14:xfrm>
            </p:contentPart>
          </mc:Choice>
          <mc:Fallback>
            <p:pic>
              <p:nvPicPr>
                <p:cNvPr id="59" name="Ink 58">
                  <a:extLst>
                    <a:ext uri="{FF2B5EF4-FFF2-40B4-BE49-F238E27FC236}">
                      <a16:creationId xmlns:a16="http://schemas.microsoft.com/office/drawing/2014/main" id="{7DAAE9A7-30D0-8B75-EE8B-5EE5DF4036E4}"/>
                    </a:ext>
                  </a:extLst>
                </p:cNvPr>
                <p:cNvPicPr/>
                <p:nvPr/>
              </p:nvPicPr>
              <p:blipFill>
                <a:blip r:embed="rId103"/>
                <a:stretch>
                  <a:fillRect/>
                </a:stretch>
              </p:blipFill>
              <p:spPr>
                <a:xfrm>
                  <a:off x="3611787" y="4348387"/>
                  <a:ext cx="900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0" name="Ink 59">
                  <a:extLst>
                    <a:ext uri="{FF2B5EF4-FFF2-40B4-BE49-F238E27FC236}">
                      <a16:creationId xmlns:a16="http://schemas.microsoft.com/office/drawing/2014/main" id="{947FF3D0-993F-4759-83FB-853724A5943A}"/>
                    </a:ext>
                  </a:extLst>
                </p14:cNvPr>
                <p14:cNvContentPartPr/>
                <p14:nvPr/>
              </p14:nvContentPartPr>
              <p14:xfrm>
                <a:off x="3779907" y="4334347"/>
                <a:ext cx="31680" cy="174240"/>
              </p14:xfrm>
            </p:contentPart>
          </mc:Choice>
          <mc:Fallback>
            <p:pic>
              <p:nvPicPr>
                <p:cNvPr id="60" name="Ink 59">
                  <a:extLst>
                    <a:ext uri="{FF2B5EF4-FFF2-40B4-BE49-F238E27FC236}">
                      <a16:creationId xmlns:a16="http://schemas.microsoft.com/office/drawing/2014/main" id="{947FF3D0-993F-4759-83FB-853724A5943A}"/>
                    </a:ext>
                  </a:extLst>
                </p:cNvPr>
                <p:cNvPicPr/>
                <p:nvPr/>
              </p:nvPicPr>
              <p:blipFill>
                <a:blip r:embed="rId105"/>
                <a:stretch>
                  <a:fillRect/>
                </a:stretch>
              </p:blipFill>
              <p:spPr>
                <a:xfrm>
                  <a:off x="3773787" y="4328227"/>
                  <a:ext cx="439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2" name="Ink 61">
                  <a:extLst>
                    <a:ext uri="{FF2B5EF4-FFF2-40B4-BE49-F238E27FC236}">
                      <a16:creationId xmlns:a16="http://schemas.microsoft.com/office/drawing/2014/main" id="{F3552423-4367-B09B-AF85-0DB92B442BD6}"/>
                    </a:ext>
                  </a:extLst>
                </p14:cNvPr>
                <p14:cNvContentPartPr/>
                <p14:nvPr/>
              </p14:nvContentPartPr>
              <p14:xfrm>
                <a:off x="3882147" y="4346587"/>
                <a:ext cx="73080" cy="212040"/>
              </p14:xfrm>
            </p:contentPart>
          </mc:Choice>
          <mc:Fallback>
            <p:pic>
              <p:nvPicPr>
                <p:cNvPr id="62" name="Ink 61">
                  <a:extLst>
                    <a:ext uri="{FF2B5EF4-FFF2-40B4-BE49-F238E27FC236}">
                      <a16:creationId xmlns:a16="http://schemas.microsoft.com/office/drawing/2014/main" id="{F3552423-4367-B09B-AF85-0DB92B442BD6}"/>
                    </a:ext>
                  </a:extLst>
                </p:cNvPr>
                <p:cNvPicPr/>
                <p:nvPr/>
              </p:nvPicPr>
              <p:blipFill>
                <a:blip r:embed="rId107"/>
                <a:stretch>
                  <a:fillRect/>
                </a:stretch>
              </p:blipFill>
              <p:spPr>
                <a:xfrm>
                  <a:off x="3876027" y="4340467"/>
                  <a:ext cx="853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4" name="Ink 63">
                  <a:extLst>
                    <a:ext uri="{FF2B5EF4-FFF2-40B4-BE49-F238E27FC236}">
                      <a16:creationId xmlns:a16="http://schemas.microsoft.com/office/drawing/2014/main" id="{A576B125-7AB9-4735-A0F7-7D8BC5DEFF64}"/>
                    </a:ext>
                  </a:extLst>
                </p14:cNvPr>
                <p14:cNvContentPartPr/>
                <p14:nvPr/>
              </p14:nvContentPartPr>
              <p14:xfrm>
                <a:off x="3478227" y="4528747"/>
                <a:ext cx="549360" cy="56880"/>
              </p14:xfrm>
            </p:contentPart>
          </mc:Choice>
          <mc:Fallback>
            <p:pic>
              <p:nvPicPr>
                <p:cNvPr id="64" name="Ink 63">
                  <a:extLst>
                    <a:ext uri="{FF2B5EF4-FFF2-40B4-BE49-F238E27FC236}">
                      <a16:creationId xmlns:a16="http://schemas.microsoft.com/office/drawing/2014/main" id="{A576B125-7AB9-4735-A0F7-7D8BC5DEFF64}"/>
                    </a:ext>
                  </a:extLst>
                </p:cNvPr>
                <p:cNvPicPr/>
                <p:nvPr/>
              </p:nvPicPr>
              <p:blipFill>
                <a:blip r:embed="rId109"/>
                <a:stretch>
                  <a:fillRect/>
                </a:stretch>
              </p:blipFill>
              <p:spPr>
                <a:xfrm>
                  <a:off x="3472107" y="4522627"/>
                  <a:ext cx="5616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5" name="Ink 64">
                  <a:extLst>
                    <a:ext uri="{FF2B5EF4-FFF2-40B4-BE49-F238E27FC236}">
                      <a16:creationId xmlns:a16="http://schemas.microsoft.com/office/drawing/2014/main" id="{190AE514-0993-BF8C-2E0E-A0FEB098DEFB}"/>
                    </a:ext>
                  </a:extLst>
                </p14:cNvPr>
                <p14:cNvContentPartPr/>
                <p14:nvPr/>
              </p14:nvContentPartPr>
              <p14:xfrm>
                <a:off x="3513867" y="4651507"/>
                <a:ext cx="104400" cy="155880"/>
              </p14:xfrm>
            </p:contentPart>
          </mc:Choice>
          <mc:Fallback>
            <p:pic>
              <p:nvPicPr>
                <p:cNvPr id="65" name="Ink 64">
                  <a:extLst>
                    <a:ext uri="{FF2B5EF4-FFF2-40B4-BE49-F238E27FC236}">
                      <a16:creationId xmlns:a16="http://schemas.microsoft.com/office/drawing/2014/main" id="{190AE514-0993-BF8C-2E0E-A0FEB098DEFB}"/>
                    </a:ext>
                  </a:extLst>
                </p:cNvPr>
                <p:cNvPicPr/>
                <p:nvPr/>
              </p:nvPicPr>
              <p:blipFill>
                <a:blip r:embed="rId111"/>
                <a:stretch>
                  <a:fillRect/>
                </a:stretch>
              </p:blipFill>
              <p:spPr>
                <a:xfrm>
                  <a:off x="3507747" y="4645387"/>
                  <a:ext cx="1166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6" name="Ink 65">
                  <a:extLst>
                    <a:ext uri="{FF2B5EF4-FFF2-40B4-BE49-F238E27FC236}">
                      <a16:creationId xmlns:a16="http://schemas.microsoft.com/office/drawing/2014/main" id="{81728144-61AC-28F4-8A44-4754FAC77B81}"/>
                    </a:ext>
                  </a:extLst>
                </p14:cNvPr>
                <p14:cNvContentPartPr/>
                <p14:nvPr/>
              </p14:nvContentPartPr>
              <p14:xfrm>
                <a:off x="3518547" y="4621987"/>
                <a:ext cx="187560" cy="32040"/>
              </p14:xfrm>
            </p:contentPart>
          </mc:Choice>
          <mc:Fallback>
            <p:pic>
              <p:nvPicPr>
                <p:cNvPr id="66" name="Ink 65">
                  <a:extLst>
                    <a:ext uri="{FF2B5EF4-FFF2-40B4-BE49-F238E27FC236}">
                      <a16:creationId xmlns:a16="http://schemas.microsoft.com/office/drawing/2014/main" id="{81728144-61AC-28F4-8A44-4754FAC77B81}"/>
                    </a:ext>
                  </a:extLst>
                </p:cNvPr>
                <p:cNvPicPr/>
                <p:nvPr/>
              </p:nvPicPr>
              <p:blipFill>
                <a:blip r:embed="rId113"/>
                <a:stretch>
                  <a:fillRect/>
                </a:stretch>
              </p:blipFill>
              <p:spPr>
                <a:xfrm>
                  <a:off x="3512427" y="4615867"/>
                  <a:ext cx="1998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7" name="Ink 66">
                  <a:extLst>
                    <a:ext uri="{FF2B5EF4-FFF2-40B4-BE49-F238E27FC236}">
                      <a16:creationId xmlns:a16="http://schemas.microsoft.com/office/drawing/2014/main" id="{B4E97A26-C4CB-2506-A372-4B0C84AAF168}"/>
                    </a:ext>
                  </a:extLst>
                </p14:cNvPr>
                <p14:cNvContentPartPr/>
                <p14:nvPr/>
              </p14:nvContentPartPr>
              <p14:xfrm>
                <a:off x="3645627" y="4677787"/>
                <a:ext cx="90000" cy="143280"/>
              </p14:xfrm>
            </p:contentPart>
          </mc:Choice>
          <mc:Fallback>
            <p:pic>
              <p:nvPicPr>
                <p:cNvPr id="67" name="Ink 66">
                  <a:extLst>
                    <a:ext uri="{FF2B5EF4-FFF2-40B4-BE49-F238E27FC236}">
                      <a16:creationId xmlns:a16="http://schemas.microsoft.com/office/drawing/2014/main" id="{B4E97A26-C4CB-2506-A372-4B0C84AAF168}"/>
                    </a:ext>
                  </a:extLst>
                </p:cNvPr>
                <p:cNvPicPr/>
                <p:nvPr/>
              </p:nvPicPr>
              <p:blipFill>
                <a:blip r:embed="rId115"/>
                <a:stretch>
                  <a:fillRect/>
                </a:stretch>
              </p:blipFill>
              <p:spPr>
                <a:xfrm>
                  <a:off x="3639507" y="4671667"/>
                  <a:ext cx="1022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8" name="Ink 67">
                  <a:extLst>
                    <a:ext uri="{FF2B5EF4-FFF2-40B4-BE49-F238E27FC236}">
                      <a16:creationId xmlns:a16="http://schemas.microsoft.com/office/drawing/2014/main" id="{3096106A-FF2A-127E-C484-A3B9F9CFA736}"/>
                    </a:ext>
                  </a:extLst>
                </p14:cNvPr>
                <p14:cNvContentPartPr/>
                <p14:nvPr/>
              </p14:nvContentPartPr>
              <p14:xfrm>
                <a:off x="3734907" y="4683187"/>
                <a:ext cx="132120" cy="128160"/>
              </p14:xfrm>
            </p:contentPart>
          </mc:Choice>
          <mc:Fallback>
            <p:pic>
              <p:nvPicPr>
                <p:cNvPr id="68" name="Ink 67">
                  <a:extLst>
                    <a:ext uri="{FF2B5EF4-FFF2-40B4-BE49-F238E27FC236}">
                      <a16:creationId xmlns:a16="http://schemas.microsoft.com/office/drawing/2014/main" id="{3096106A-FF2A-127E-C484-A3B9F9CFA736}"/>
                    </a:ext>
                  </a:extLst>
                </p:cNvPr>
                <p:cNvPicPr/>
                <p:nvPr/>
              </p:nvPicPr>
              <p:blipFill>
                <a:blip r:embed="rId117"/>
                <a:stretch>
                  <a:fillRect/>
                </a:stretch>
              </p:blipFill>
              <p:spPr>
                <a:xfrm>
                  <a:off x="3728787" y="4677067"/>
                  <a:ext cx="1443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9" name="Ink 68">
                  <a:extLst>
                    <a:ext uri="{FF2B5EF4-FFF2-40B4-BE49-F238E27FC236}">
                      <a16:creationId xmlns:a16="http://schemas.microsoft.com/office/drawing/2014/main" id="{50D9F9AB-E139-A44A-EE88-D4CBF1DC9BAE}"/>
                    </a:ext>
                  </a:extLst>
                </p14:cNvPr>
                <p14:cNvContentPartPr/>
                <p14:nvPr/>
              </p14:nvContentPartPr>
              <p14:xfrm>
                <a:off x="3751107" y="4731067"/>
                <a:ext cx="68040" cy="57960"/>
              </p14:xfrm>
            </p:contentPart>
          </mc:Choice>
          <mc:Fallback>
            <p:pic>
              <p:nvPicPr>
                <p:cNvPr id="69" name="Ink 68">
                  <a:extLst>
                    <a:ext uri="{FF2B5EF4-FFF2-40B4-BE49-F238E27FC236}">
                      <a16:creationId xmlns:a16="http://schemas.microsoft.com/office/drawing/2014/main" id="{50D9F9AB-E139-A44A-EE88-D4CBF1DC9BAE}"/>
                    </a:ext>
                  </a:extLst>
                </p:cNvPr>
                <p:cNvPicPr/>
                <p:nvPr/>
              </p:nvPicPr>
              <p:blipFill>
                <a:blip r:embed="rId119"/>
                <a:stretch>
                  <a:fillRect/>
                </a:stretch>
              </p:blipFill>
              <p:spPr>
                <a:xfrm>
                  <a:off x="3744987" y="4724947"/>
                  <a:ext cx="802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0" name="Ink 69">
                  <a:extLst>
                    <a:ext uri="{FF2B5EF4-FFF2-40B4-BE49-F238E27FC236}">
                      <a16:creationId xmlns:a16="http://schemas.microsoft.com/office/drawing/2014/main" id="{2368F413-C704-8742-603C-FC6E175FD44A}"/>
                    </a:ext>
                  </a:extLst>
                </p14:cNvPr>
                <p14:cNvContentPartPr/>
                <p14:nvPr/>
              </p14:nvContentPartPr>
              <p14:xfrm>
                <a:off x="3886827" y="4643227"/>
                <a:ext cx="34920" cy="175320"/>
              </p14:xfrm>
            </p:contentPart>
          </mc:Choice>
          <mc:Fallback>
            <p:pic>
              <p:nvPicPr>
                <p:cNvPr id="70" name="Ink 69">
                  <a:extLst>
                    <a:ext uri="{FF2B5EF4-FFF2-40B4-BE49-F238E27FC236}">
                      <a16:creationId xmlns:a16="http://schemas.microsoft.com/office/drawing/2014/main" id="{2368F413-C704-8742-603C-FC6E175FD44A}"/>
                    </a:ext>
                  </a:extLst>
                </p:cNvPr>
                <p:cNvPicPr/>
                <p:nvPr/>
              </p:nvPicPr>
              <p:blipFill>
                <a:blip r:embed="rId121"/>
                <a:stretch>
                  <a:fillRect/>
                </a:stretch>
              </p:blipFill>
              <p:spPr>
                <a:xfrm>
                  <a:off x="3880707" y="4637107"/>
                  <a:ext cx="471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3" name="Ink 82">
                  <a:extLst>
                    <a:ext uri="{FF2B5EF4-FFF2-40B4-BE49-F238E27FC236}">
                      <a16:creationId xmlns:a16="http://schemas.microsoft.com/office/drawing/2014/main" id="{865AA69F-9FFC-8F64-BB56-AF1CCFFBDA0C}"/>
                    </a:ext>
                  </a:extLst>
                </p14:cNvPr>
                <p14:cNvContentPartPr/>
                <p14:nvPr/>
              </p14:nvContentPartPr>
              <p14:xfrm>
                <a:off x="3871347" y="4320667"/>
                <a:ext cx="204120" cy="164520"/>
              </p14:xfrm>
            </p:contentPart>
          </mc:Choice>
          <mc:Fallback>
            <p:pic>
              <p:nvPicPr>
                <p:cNvPr id="83" name="Ink 82">
                  <a:extLst>
                    <a:ext uri="{FF2B5EF4-FFF2-40B4-BE49-F238E27FC236}">
                      <a16:creationId xmlns:a16="http://schemas.microsoft.com/office/drawing/2014/main" id="{865AA69F-9FFC-8F64-BB56-AF1CCFFBDA0C}"/>
                    </a:ext>
                  </a:extLst>
                </p:cNvPr>
                <p:cNvPicPr/>
                <p:nvPr/>
              </p:nvPicPr>
              <p:blipFill>
                <a:blip r:embed="rId123"/>
                <a:stretch>
                  <a:fillRect/>
                </a:stretch>
              </p:blipFill>
              <p:spPr>
                <a:xfrm>
                  <a:off x="3865227" y="4314547"/>
                  <a:ext cx="216360" cy="176760"/>
                </a:xfrm>
                <a:prstGeom prst="rect">
                  <a:avLst/>
                </a:prstGeom>
              </p:spPr>
            </p:pic>
          </mc:Fallback>
        </mc:AlternateContent>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Angle of Twist for Shafts with Changes Along Its Length</a:t>
            </a:r>
          </a:p>
        </p:txBody>
      </p:sp>
      <p:sp>
        <p:nvSpPr>
          <p:cNvPr id="3" name="Content Placeholder 2"/>
          <p:cNvSpPr>
            <a:spLocks noGrp="1"/>
          </p:cNvSpPr>
          <p:nvPr>
            <p:ph idx="1"/>
          </p:nvPr>
        </p:nvSpPr>
        <p:spPr>
          <a:xfrm>
            <a:off x="1066800" y="1981200"/>
            <a:ext cx="4114800" cy="4114800"/>
          </a:xfrm>
        </p:spPr>
        <p:txBody>
          <a:bodyPr/>
          <a:lstStyle/>
          <a:p>
            <a:r>
              <a:rPr lang="en-US" dirty="0"/>
              <a:t>If the shaft is subjected to different torques, or the cross-sectional area or shear modulus changes abruptly from one region of the shaft to the next</a:t>
            </a:r>
          </a:p>
          <a:p>
            <a:endParaRPr lang="en-US" dirty="0"/>
          </a:p>
          <a:p>
            <a:endParaRPr lang="en-US" dirty="0"/>
          </a:p>
          <a:p>
            <a:r>
              <a:rPr lang="en-US" dirty="0"/>
              <a:t>Sign convention - using the right-hand rule, both the torque and angle of twist are considered positive provided the thumb is directed outward from the shaft when the fingers curl to give the tendency for rotation</a:t>
            </a: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r>
              <a:rPr lang="en-US" dirty="0">
                <a:solidFill>
                  <a:srgbClr val="FF0000"/>
                </a:solidFill>
              </a:rPr>
              <a:t>Problems, </a:t>
            </a:r>
            <a:r>
              <a:rPr lang="en-US" dirty="0" err="1">
                <a:solidFill>
                  <a:srgbClr val="FF0000"/>
                </a:solidFill>
              </a:rPr>
              <a:t>pg</a:t>
            </a:r>
            <a:r>
              <a:rPr lang="en-US">
                <a:solidFill>
                  <a:srgbClr val="FF0000"/>
                </a:solidFill>
              </a:rPr>
              <a:t> 216</a:t>
            </a:r>
            <a:endParaRPr lang="en-US" dirty="0">
              <a:solidFill>
                <a:srgbClr val="FF0000"/>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buNone/>
            </a:pPr>
            <a:endParaRPr lang="en-US" dirty="0"/>
          </a:p>
        </p:txBody>
      </p:sp>
      <p:graphicFrame>
        <p:nvGraphicFramePr>
          <p:cNvPr id="4" name="Object 3"/>
          <p:cNvGraphicFramePr>
            <a:graphicFrameLocks noChangeAspect="1"/>
          </p:cNvGraphicFramePr>
          <p:nvPr/>
        </p:nvGraphicFramePr>
        <p:xfrm>
          <a:off x="1524000" y="3124200"/>
          <a:ext cx="723900" cy="393700"/>
        </p:xfrm>
        <a:graphic>
          <a:graphicData uri="http://schemas.openxmlformats.org/presentationml/2006/ole">
            <mc:AlternateContent xmlns:mc="http://schemas.openxmlformats.org/markup-compatibility/2006">
              <mc:Choice xmlns:v="urn:schemas-microsoft-com:vml" Requires="v">
                <p:oleObj name="Equation" r:id="rId2" imgW="723600" imgH="393480" progId="Equation.3">
                  <p:embed/>
                </p:oleObj>
              </mc:Choice>
              <mc:Fallback>
                <p:oleObj name="Equation" r:id="rId2" imgW="723600" imgH="39348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24200"/>
                        <a:ext cx="723900" cy="393700"/>
                      </a:xfrm>
                      <a:prstGeom prst="rect">
                        <a:avLst/>
                      </a:prstGeom>
                      <a:solidFill>
                        <a:schemeClr val="tx1"/>
                      </a:solidFill>
                    </p:spPr>
                  </p:pic>
                </p:oleObj>
              </mc:Fallback>
            </mc:AlternateContent>
          </a:graphicData>
        </a:graphic>
      </p:graphicFrame>
      <p:pic>
        <p:nvPicPr>
          <p:cNvPr id="5" name="Picture 4" descr="05-18.jpg"/>
          <p:cNvPicPr>
            <a:picLocks noChangeAspect="1"/>
          </p:cNvPicPr>
          <p:nvPr/>
        </p:nvPicPr>
        <p:blipFill>
          <a:blip r:embed="rId4" cstate="print"/>
          <a:srcRect l="8333" r="8333" b="12500"/>
          <a:stretch>
            <a:fillRect/>
          </a:stretch>
        </p:blipFill>
        <p:spPr>
          <a:xfrm>
            <a:off x="5105400" y="3657600"/>
            <a:ext cx="3771930" cy="264033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Torsional</a:t>
            </a:r>
            <a:r>
              <a:rPr lang="en-US" dirty="0"/>
              <a:t> Deformation of a Circular Shaft</a:t>
            </a:r>
          </a:p>
        </p:txBody>
      </p:sp>
      <p:sp>
        <p:nvSpPr>
          <p:cNvPr id="3" name="Content Placeholder 2"/>
          <p:cNvSpPr>
            <a:spLocks noGrp="1"/>
          </p:cNvSpPr>
          <p:nvPr>
            <p:ph idx="1"/>
          </p:nvPr>
        </p:nvSpPr>
        <p:spPr/>
        <p:txBody>
          <a:bodyPr/>
          <a:lstStyle/>
          <a:p>
            <a:r>
              <a:rPr lang="en-US" dirty="0"/>
              <a:t>When a torque is applied to a circular shaft</a:t>
            </a:r>
          </a:p>
          <a:p>
            <a:pPr lvl="1"/>
            <a:r>
              <a:rPr lang="en-US" dirty="0"/>
              <a:t>The circles remain as circles</a:t>
            </a:r>
          </a:p>
          <a:p>
            <a:pPr lvl="1"/>
            <a:r>
              <a:rPr lang="en-US" dirty="0"/>
              <a:t>Each longitudinal grid line deforms into a helix that intersects the circles at equal angles</a:t>
            </a:r>
          </a:p>
          <a:p>
            <a:pPr lvl="1"/>
            <a:r>
              <a:rPr lang="en-US" dirty="0"/>
              <a:t>The cross sections at the ends of the shaft remain flat (do not warp or bulge in or out)</a:t>
            </a:r>
          </a:p>
          <a:p>
            <a:pPr lvl="1"/>
            <a:r>
              <a:rPr lang="en-US" dirty="0"/>
              <a:t>Radial lines on these ends remain straight during the deformation</a:t>
            </a:r>
          </a:p>
          <a:p>
            <a:r>
              <a:rPr lang="en-US" dirty="0"/>
              <a:t>If the angle of rotation is small, the length of the shaft and its radius will remain unchanged  </a:t>
            </a:r>
          </a:p>
        </p:txBody>
      </p:sp>
      <p:pic>
        <p:nvPicPr>
          <p:cNvPr id="4" name="Picture 3" descr="05-01B.jpg"/>
          <p:cNvPicPr>
            <a:picLocks noChangeAspect="1"/>
          </p:cNvPicPr>
          <p:nvPr/>
        </p:nvPicPr>
        <p:blipFill>
          <a:blip r:embed="rId2" cstate="print"/>
          <a:srcRect l="18518" r="16667" b="16667"/>
          <a:stretch>
            <a:fillRect/>
          </a:stretch>
        </p:blipFill>
        <p:spPr>
          <a:xfrm>
            <a:off x="5943600" y="4267200"/>
            <a:ext cx="2667008" cy="2286000"/>
          </a:xfrm>
          <a:prstGeom prst="rect">
            <a:avLst/>
          </a:prstGeom>
        </p:spPr>
      </p:pic>
      <p:pic>
        <p:nvPicPr>
          <p:cNvPr id="5" name="Picture 4" descr="05-01A.jpg"/>
          <p:cNvPicPr>
            <a:picLocks noChangeAspect="1"/>
          </p:cNvPicPr>
          <p:nvPr/>
        </p:nvPicPr>
        <p:blipFill>
          <a:blip r:embed="rId3" cstate="print"/>
          <a:srcRect l="20833" r="18981" b="19444"/>
          <a:stretch>
            <a:fillRect/>
          </a:stretch>
        </p:blipFill>
        <p:spPr>
          <a:xfrm>
            <a:off x="3200400" y="4267200"/>
            <a:ext cx="2575595" cy="2298204"/>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Angle of Twist</a:t>
            </a:r>
          </a:p>
        </p:txBody>
      </p:sp>
      <p:sp>
        <p:nvSpPr>
          <p:cNvPr id="3" name="Content Placeholder 2"/>
          <p:cNvSpPr>
            <a:spLocks noGrp="1"/>
          </p:cNvSpPr>
          <p:nvPr>
            <p:ph idx="1"/>
          </p:nvPr>
        </p:nvSpPr>
        <p:spPr/>
        <p:txBody>
          <a:bodyPr/>
          <a:lstStyle/>
          <a:p>
            <a:r>
              <a:rPr lang="en-US" dirty="0"/>
              <a:t>If the shaft is fixed at one end and torque is applied to its other end, a radial line located on the cross section at a distance x from the fixed end will rotate through an angle </a:t>
            </a:r>
            <a:r>
              <a:rPr lang="el-GR" dirty="0"/>
              <a:t>φ</a:t>
            </a:r>
            <a:r>
              <a:rPr lang="en-US" dirty="0"/>
              <a:t>(x), the angle of twist</a:t>
            </a:r>
          </a:p>
          <a:p>
            <a:endParaRPr lang="en-US" dirty="0"/>
          </a:p>
        </p:txBody>
      </p:sp>
      <p:pic>
        <p:nvPicPr>
          <p:cNvPr id="4" name="Picture 3" descr="05-02.jpg"/>
          <p:cNvPicPr>
            <a:picLocks noChangeAspect="1"/>
          </p:cNvPicPr>
          <p:nvPr/>
        </p:nvPicPr>
        <p:blipFill>
          <a:blip r:embed="rId2"/>
          <a:srcRect l="20370" r="20370" b="12500"/>
          <a:stretch>
            <a:fillRect/>
          </a:stretch>
        </p:blipFill>
        <p:spPr>
          <a:xfrm>
            <a:off x="2895600" y="2819400"/>
            <a:ext cx="3901489" cy="384048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Strains Induced by </a:t>
            </a:r>
            <a:r>
              <a:rPr lang="en-US" dirty="0" err="1"/>
              <a:t>Torsional</a:t>
            </a:r>
            <a:r>
              <a:rPr lang="en-US" dirty="0"/>
              <a:t> Deformation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Isolate a small element located at a radial distance </a:t>
                </a:r>
                <a:r>
                  <a:rPr lang="el-GR" dirty="0"/>
                  <a:t>ρ</a:t>
                </a:r>
                <a:r>
                  <a:rPr lang="en-US" dirty="0"/>
                  <a:t> from the axis of the shaft</a:t>
                </a:r>
              </a:p>
              <a:p>
                <a:r>
                  <a:rPr lang="en-US" dirty="0"/>
                  <a:t>Due to the deformation the front and rear</a:t>
                </a:r>
              </a:p>
              <a:p>
                <a:pPr>
                  <a:buNone/>
                </a:pPr>
                <a:r>
                  <a:rPr lang="en-US" dirty="0"/>
                  <a:t>	faces of the element will undergo a rotation - </a:t>
                </a:r>
              </a:p>
              <a:p>
                <a:pPr>
                  <a:buNone/>
                </a:pPr>
                <a:r>
                  <a:rPr lang="en-US" dirty="0"/>
                  <a:t>	the back face by </a:t>
                </a:r>
                <a:r>
                  <a:rPr lang="el-GR" dirty="0"/>
                  <a:t>φ</a:t>
                </a:r>
                <a:r>
                  <a:rPr lang="en-US" dirty="0"/>
                  <a:t>(x), and the front face by</a:t>
                </a:r>
              </a:p>
              <a:p>
                <a:pPr>
                  <a:buNone/>
                </a:pPr>
                <a:r>
                  <a:rPr lang="en-US" dirty="0"/>
                  <a:t>	</a:t>
                </a:r>
                <a:r>
                  <a:rPr lang="el-GR" dirty="0"/>
                  <a:t> φ</a:t>
                </a:r>
                <a:r>
                  <a:rPr lang="en-US" dirty="0"/>
                  <a:t>(x) + </a:t>
                </a:r>
                <a:r>
                  <a:rPr lang="el-GR" dirty="0"/>
                  <a:t>Δφ</a:t>
                </a:r>
                <a:endParaRPr lang="en-US" dirty="0"/>
              </a:p>
              <a:p>
                <a:r>
                  <a:rPr lang="en-US" dirty="0"/>
                  <a:t>The difference in these two rotations </a:t>
                </a:r>
                <a:r>
                  <a:rPr lang="el-GR" dirty="0"/>
                  <a:t>Δφ</a:t>
                </a:r>
                <a:r>
                  <a:rPr lang="en-US" dirty="0"/>
                  <a:t> causes</a:t>
                </a:r>
              </a:p>
              <a:p>
                <a:pPr>
                  <a:buNone/>
                </a:pPr>
                <a:r>
                  <a:rPr lang="en-US" dirty="0"/>
                  <a:t>	the element to be subjected to a shear strain</a:t>
                </a:r>
              </a:p>
              <a:p>
                <a:pPr>
                  <a:buNone/>
                </a:pPr>
                <a:r>
                  <a:rPr lang="en-US" dirty="0"/>
                  <a:t>	(recall  </a:t>
                </a:r>
                <a14:m>
                  <m:oMath xmlns:m="http://schemas.openxmlformats.org/officeDocument/2006/math">
                    <m:r>
                      <m:rPr>
                        <m:sty m:val="p"/>
                      </m:rPr>
                      <a:rPr lang="el-GR" i="1" smtClean="0">
                        <a:solidFill>
                          <a:schemeClr val="tx1"/>
                        </a:solidFill>
                        <a:latin typeface="Cambria Math" panose="02040503050406030204" pitchFamily="18" charset="0"/>
                        <a:ea typeface="Cambria Math" panose="02040503050406030204" pitchFamily="18" charset="0"/>
                      </a:rPr>
                      <m:t>γ</m:t>
                    </m:r>
                    <m:r>
                      <a:rPr lang="en-US" b="0" i="1" smtClean="0">
                        <a:solidFill>
                          <a:schemeClr val="tx1"/>
                        </a:solidFill>
                        <a:latin typeface="Cambria Math" panose="02040503050406030204" pitchFamily="18" charset="0"/>
                        <a:ea typeface="Cambria Math" panose="02040503050406030204" pitchFamily="18" charset="0"/>
                      </a:rPr>
                      <m:t>=</m:t>
                    </m:r>
                    <m:f>
                      <m:fPr>
                        <m:ctrlPr>
                          <a:rPr lang="en-US" i="1" smtClean="0">
                            <a:solidFill>
                              <a:schemeClr val="tx1"/>
                            </a:solidFill>
                            <a:latin typeface="Cambria Math" panose="02040503050406030204" pitchFamily="18" charset="0"/>
                            <a:ea typeface="Cambria Math" panose="02040503050406030204" pitchFamily="18" charset="0"/>
                          </a:rPr>
                        </m:ctrlPr>
                      </m:fPr>
                      <m:num>
                        <m:r>
                          <a:rPr lang="en-US" i="1" smtClean="0">
                            <a:solidFill>
                              <a:schemeClr val="tx1"/>
                            </a:solidFill>
                            <a:latin typeface="Cambria Math" panose="02040503050406030204" pitchFamily="18" charset="0"/>
                            <a:ea typeface="Cambria Math" panose="02040503050406030204" pitchFamily="18" charset="0"/>
                          </a:rPr>
                          <m:t>𝜋</m:t>
                        </m:r>
                      </m:num>
                      <m:den>
                        <m:r>
                          <a:rPr lang="en-US" b="0" i="1" smtClean="0">
                            <a:solidFill>
                              <a:schemeClr val="tx1"/>
                            </a:solidFill>
                            <a:latin typeface="Cambria Math" panose="02040503050406030204" pitchFamily="18" charset="0"/>
                            <a:ea typeface="Cambria Math" panose="02040503050406030204" pitchFamily="18" charset="0"/>
                          </a:rPr>
                          <m:t>2</m:t>
                        </m:r>
                      </m:den>
                    </m:f>
                    <m:r>
                      <a:rPr lang="en-US" b="0" i="0" smtClean="0">
                        <a:solidFill>
                          <a:schemeClr val="tx1"/>
                        </a:solidFill>
                        <a:latin typeface="Cambria Math" panose="02040503050406030204" pitchFamily="18" charset="0"/>
                        <a:ea typeface="Cambria Math" panose="02040503050406030204" pitchFamily="18" charset="0"/>
                      </a:rPr>
                      <m:t>− </m:t>
                    </m:r>
                    <m:sSup>
                      <m:sSupPr>
                        <m:ctrlPr>
                          <a:rPr lang="el-GR" b="0" i="1" smtClean="0">
                            <a:solidFill>
                              <a:schemeClr val="tx1"/>
                            </a:solidFill>
                            <a:latin typeface="Cambria Math" panose="02040503050406030204" pitchFamily="18" charset="0"/>
                            <a:ea typeface="Cambria Math" panose="02040503050406030204" pitchFamily="18" charset="0"/>
                          </a:rPr>
                        </m:ctrlPr>
                      </m:sSupPr>
                      <m:e>
                        <m:r>
                          <a:rPr lang="el-GR" b="0" i="1" smtClean="0">
                            <a:solidFill>
                              <a:schemeClr val="tx1"/>
                            </a:solidFill>
                            <a:latin typeface="Cambria Math" panose="02040503050406030204" pitchFamily="18" charset="0"/>
                            <a:ea typeface="Cambria Math" panose="02040503050406030204" pitchFamily="18" charset="0"/>
                          </a:rPr>
                          <m:t>𝜃</m:t>
                        </m:r>
                      </m:e>
                      <m:sup>
                        <m:r>
                          <a:rPr lang="en-US" b="0" i="1" smtClean="0">
                            <a:solidFill>
                              <a:schemeClr val="tx1"/>
                            </a:solidFill>
                            <a:latin typeface="Cambria Math" panose="02040503050406030204" pitchFamily="18" charset="0"/>
                            <a:ea typeface="Cambria Math" panose="02040503050406030204" pitchFamily="18" charset="0"/>
                          </a:rPr>
                          <m:t>′</m:t>
                        </m:r>
                      </m:sup>
                    </m:sSup>
                  </m:oMath>
                </a14:m>
                <a:r>
                  <a:rPr lang="en-US" dirty="0"/>
                  <a:t>)</a:t>
                </a:r>
              </a:p>
              <a:p>
                <a:pPr>
                  <a:buNone/>
                </a:pPr>
                <a:endParaRPr lang="en-US" dirty="0"/>
              </a:p>
              <a:p>
                <a:pP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593"/>
                </a:stretch>
              </a:blipFill>
            </p:spPr>
            <p:txBody>
              <a:bodyPr/>
              <a:lstStyle/>
              <a:p>
                <a:r>
                  <a:rPr lang="en-US">
                    <a:noFill/>
                  </a:rPr>
                  <a:t> </a:t>
                </a:r>
              </a:p>
            </p:txBody>
          </p:sp>
        </mc:Fallback>
      </mc:AlternateContent>
      <p:pic>
        <p:nvPicPr>
          <p:cNvPr id="4" name="Picture 3" descr="05-03.jpg"/>
          <p:cNvPicPr>
            <a:picLocks noChangeAspect="1"/>
          </p:cNvPicPr>
          <p:nvPr/>
        </p:nvPicPr>
        <p:blipFill>
          <a:blip r:embed="rId4"/>
          <a:srcRect l="32408" r="32407" b="15278"/>
          <a:stretch>
            <a:fillRect/>
          </a:stretch>
        </p:blipFill>
        <p:spPr>
          <a:xfrm>
            <a:off x="6019800" y="2438400"/>
            <a:ext cx="2606027" cy="4183369"/>
          </a:xfrm>
          <a:prstGeom prst="rect">
            <a:avLst/>
          </a:prstGeom>
        </p:spPr>
      </p:pic>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5" imgW="114120" imgH="215640" progId="Equation.3">
                  <p:embed/>
                </p:oleObj>
              </mc:Choice>
              <mc:Fallback>
                <p:oleObj name="Equation" r:id="rId5" imgW="11412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18673552"/>
              </p:ext>
            </p:extLst>
          </p:nvPr>
        </p:nvGraphicFramePr>
        <p:xfrm>
          <a:off x="1498601" y="4793087"/>
          <a:ext cx="1625600" cy="1524000"/>
        </p:xfrm>
        <a:graphic>
          <a:graphicData uri="http://schemas.openxmlformats.org/presentationml/2006/ole">
            <mc:AlternateContent xmlns:mc="http://schemas.openxmlformats.org/markup-compatibility/2006">
              <mc:Choice xmlns:v="urn:schemas-microsoft-com:vml" Requires="v">
                <p:oleObj name="Equation" r:id="rId7" imgW="1625400" imgH="1523880" progId="Equation.3">
                  <p:embed/>
                </p:oleObj>
              </mc:Choice>
              <mc:Fallback>
                <p:oleObj name="Equation" r:id="rId7" imgW="1625400" imgH="152388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8601" y="4793087"/>
                        <a:ext cx="1625600" cy="1524000"/>
                      </a:xfrm>
                      <a:prstGeom prst="rect">
                        <a:avLst/>
                      </a:prstGeom>
                      <a:solidFill>
                        <a:schemeClr val="tx1"/>
                      </a:solidFill>
                    </p:spPr>
                  </p:pic>
                </p:oleObj>
              </mc:Fallback>
            </mc:AlternateContent>
          </a:graphicData>
        </a:graphic>
      </p:graphicFrame>
      <p:grpSp>
        <p:nvGrpSpPr>
          <p:cNvPr id="15" name="Group 14">
            <a:extLst>
              <a:ext uri="{FF2B5EF4-FFF2-40B4-BE49-F238E27FC236}">
                <a16:creationId xmlns:a16="http://schemas.microsoft.com/office/drawing/2014/main" id="{8DAA255F-E17A-FB08-DDDA-B4C0693928CC}"/>
              </a:ext>
            </a:extLst>
          </p:cNvPr>
          <p:cNvGrpSpPr/>
          <p:nvPr/>
        </p:nvGrpSpPr>
        <p:grpSpPr>
          <a:xfrm>
            <a:off x="3628364" y="4805989"/>
            <a:ext cx="439560" cy="198000"/>
            <a:chOff x="3628364" y="4805989"/>
            <a:chExt cx="439560" cy="198000"/>
          </a:xfrm>
        </p:grpSpPr>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A9CF89FA-C8A7-39BF-27B2-7A846B8632B3}"/>
                    </a:ext>
                  </a:extLst>
                </p14:cNvPr>
                <p14:cNvContentPartPr/>
                <p14:nvPr/>
              </p14:nvContentPartPr>
              <p14:xfrm>
                <a:off x="3673364" y="4805989"/>
                <a:ext cx="106200" cy="198000"/>
              </p14:xfrm>
            </p:contentPart>
          </mc:Choice>
          <mc:Fallback xmlns="">
            <p:pic>
              <p:nvPicPr>
                <p:cNvPr id="5" name="Ink 4">
                  <a:extLst>
                    <a:ext uri="{FF2B5EF4-FFF2-40B4-BE49-F238E27FC236}">
                      <a16:creationId xmlns:a16="http://schemas.microsoft.com/office/drawing/2014/main" id="{A9CF89FA-C8A7-39BF-27B2-7A846B8632B3}"/>
                    </a:ext>
                  </a:extLst>
                </p:cNvPr>
                <p:cNvPicPr/>
                <p:nvPr/>
              </p:nvPicPr>
              <p:blipFill>
                <a:blip r:embed="rId10"/>
                <a:stretch>
                  <a:fillRect/>
                </a:stretch>
              </p:blipFill>
              <p:spPr>
                <a:xfrm>
                  <a:off x="3667244" y="4799869"/>
                  <a:ext cx="1184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689FD792-54C4-C18E-C7E3-829413FC7A9A}"/>
                    </a:ext>
                  </a:extLst>
                </p14:cNvPr>
                <p14:cNvContentPartPr/>
                <p14:nvPr/>
              </p14:nvContentPartPr>
              <p14:xfrm>
                <a:off x="3628364" y="4908949"/>
                <a:ext cx="144360" cy="13680"/>
              </p14:xfrm>
            </p:contentPart>
          </mc:Choice>
          <mc:Fallback xmlns="">
            <p:pic>
              <p:nvPicPr>
                <p:cNvPr id="8" name="Ink 7">
                  <a:extLst>
                    <a:ext uri="{FF2B5EF4-FFF2-40B4-BE49-F238E27FC236}">
                      <a16:creationId xmlns:a16="http://schemas.microsoft.com/office/drawing/2014/main" id="{689FD792-54C4-C18E-C7E3-829413FC7A9A}"/>
                    </a:ext>
                  </a:extLst>
                </p:cNvPr>
                <p:cNvPicPr/>
                <p:nvPr/>
              </p:nvPicPr>
              <p:blipFill>
                <a:blip r:embed="rId12"/>
                <a:stretch>
                  <a:fillRect/>
                </a:stretch>
              </p:blipFill>
              <p:spPr>
                <a:xfrm>
                  <a:off x="3622244" y="4902829"/>
                  <a:ext cx="1566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3FFDACB1-2DA2-E0F3-E30B-92EC8B747051}"/>
                    </a:ext>
                  </a:extLst>
                </p14:cNvPr>
                <p14:cNvContentPartPr/>
                <p14:nvPr/>
              </p14:nvContentPartPr>
              <p14:xfrm>
                <a:off x="3792164" y="4899949"/>
                <a:ext cx="118080" cy="85680"/>
              </p14:xfrm>
            </p:contentPart>
          </mc:Choice>
          <mc:Fallback xmlns="">
            <p:pic>
              <p:nvPicPr>
                <p:cNvPr id="9" name="Ink 8">
                  <a:extLst>
                    <a:ext uri="{FF2B5EF4-FFF2-40B4-BE49-F238E27FC236}">
                      <a16:creationId xmlns:a16="http://schemas.microsoft.com/office/drawing/2014/main" id="{3FFDACB1-2DA2-E0F3-E30B-92EC8B747051}"/>
                    </a:ext>
                  </a:extLst>
                </p:cNvPr>
                <p:cNvPicPr/>
                <p:nvPr/>
              </p:nvPicPr>
              <p:blipFill>
                <a:blip r:embed="rId14"/>
                <a:stretch>
                  <a:fillRect/>
                </a:stretch>
              </p:blipFill>
              <p:spPr>
                <a:xfrm>
                  <a:off x="3786044" y="4893829"/>
                  <a:ext cx="130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96965A0D-0858-F79A-8724-681C4230B459}"/>
                    </a:ext>
                  </a:extLst>
                </p14:cNvPr>
                <p14:cNvContentPartPr/>
                <p14:nvPr/>
              </p14:nvContentPartPr>
              <p14:xfrm>
                <a:off x="3968564" y="4884829"/>
                <a:ext cx="99360" cy="106200"/>
              </p14:xfrm>
            </p:contentPart>
          </mc:Choice>
          <mc:Fallback xmlns="">
            <p:pic>
              <p:nvPicPr>
                <p:cNvPr id="10" name="Ink 9">
                  <a:extLst>
                    <a:ext uri="{FF2B5EF4-FFF2-40B4-BE49-F238E27FC236}">
                      <a16:creationId xmlns:a16="http://schemas.microsoft.com/office/drawing/2014/main" id="{96965A0D-0858-F79A-8724-681C4230B459}"/>
                    </a:ext>
                  </a:extLst>
                </p:cNvPr>
                <p:cNvPicPr/>
                <p:nvPr/>
              </p:nvPicPr>
              <p:blipFill>
                <a:blip r:embed="rId16"/>
                <a:stretch>
                  <a:fillRect/>
                </a:stretch>
              </p:blipFill>
              <p:spPr>
                <a:xfrm>
                  <a:off x="3962444" y="4878709"/>
                  <a:ext cx="111600" cy="118440"/>
                </a:xfrm>
                <a:prstGeom prst="rect">
                  <a:avLst/>
                </a:prstGeom>
              </p:spPr>
            </p:pic>
          </mc:Fallback>
        </mc:AlternateContent>
      </p:grpSp>
      <p:grpSp>
        <p:nvGrpSpPr>
          <p:cNvPr id="14" name="Group 13">
            <a:extLst>
              <a:ext uri="{FF2B5EF4-FFF2-40B4-BE49-F238E27FC236}">
                <a16:creationId xmlns:a16="http://schemas.microsoft.com/office/drawing/2014/main" id="{368F3DB1-D32C-035C-C986-E558571F5839}"/>
              </a:ext>
            </a:extLst>
          </p:cNvPr>
          <p:cNvGrpSpPr/>
          <p:nvPr/>
        </p:nvGrpSpPr>
        <p:grpSpPr>
          <a:xfrm>
            <a:off x="4238924" y="4812469"/>
            <a:ext cx="346320" cy="186480"/>
            <a:chOff x="4238924" y="4812469"/>
            <a:chExt cx="346320" cy="186480"/>
          </a:xfrm>
        </p:grpSpPr>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7144E9D9-3587-5EBE-FDC5-53A5A278F57A}"/>
                    </a:ext>
                  </a:extLst>
                </p14:cNvPr>
                <p14:cNvContentPartPr/>
                <p14:nvPr/>
              </p14:nvContentPartPr>
              <p14:xfrm>
                <a:off x="4238924" y="4812469"/>
                <a:ext cx="116280" cy="186480"/>
              </p14:xfrm>
            </p:contentPart>
          </mc:Choice>
          <mc:Fallback xmlns="">
            <p:pic>
              <p:nvPicPr>
                <p:cNvPr id="11" name="Ink 10">
                  <a:extLst>
                    <a:ext uri="{FF2B5EF4-FFF2-40B4-BE49-F238E27FC236}">
                      <a16:creationId xmlns:a16="http://schemas.microsoft.com/office/drawing/2014/main" id="{7144E9D9-3587-5EBE-FDC5-53A5A278F57A}"/>
                    </a:ext>
                  </a:extLst>
                </p:cNvPr>
                <p:cNvPicPr/>
                <p:nvPr/>
              </p:nvPicPr>
              <p:blipFill>
                <a:blip r:embed="rId18"/>
                <a:stretch>
                  <a:fillRect/>
                </a:stretch>
              </p:blipFill>
              <p:spPr>
                <a:xfrm>
                  <a:off x="4232804" y="4806349"/>
                  <a:ext cx="1285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917D5C8C-97AB-549C-7133-D2EE47C4B76C}"/>
                    </a:ext>
                  </a:extLst>
                </p14:cNvPr>
                <p14:cNvContentPartPr/>
                <p14:nvPr/>
              </p14:nvContentPartPr>
              <p14:xfrm>
                <a:off x="4493804" y="4926589"/>
                <a:ext cx="64800" cy="4320"/>
              </p14:xfrm>
            </p:contentPart>
          </mc:Choice>
          <mc:Fallback xmlns="">
            <p:pic>
              <p:nvPicPr>
                <p:cNvPr id="12" name="Ink 11">
                  <a:extLst>
                    <a:ext uri="{FF2B5EF4-FFF2-40B4-BE49-F238E27FC236}">
                      <a16:creationId xmlns:a16="http://schemas.microsoft.com/office/drawing/2014/main" id="{917D5C8C-97AB-549C-7133-D2EE47C4B76C}"/>
                    </a:ext>
                  </a:extLst>
                </p:cNvPr>
                <p:cNvPicPr/>
                <p:nvPr/>
              </p:nvPicPr>
              <p:blipFill>
                <a:blip r:embed="rId20"/>
                <a:stretch>
                  <a:fillRect/>
                </a:stretch>
              </p:blipFill>
              <p:spPr>
                <a:xfrm>
                  <a:off x="4487684" y="4920469"/>
                  <a:ext cx="770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 12">
                  <a:extLst>
                    <a:ext uri="{FF2B5EF4-FFF2-40B4-BE49-F238E27FC236}">
                      <a16:creationId xmlns:a16="http://schemas.microsoft.com/office/drawing/2014/main" id="{DE7C2B1F-BCDD-CBE1-5731-667A06A53C1A}"/>
                    </a:ext>
                  </a:extLst>
                </p14:cNvPr>
                <p14:cNvContentPartPr/>
                <p14:nvPr/>
              </p14:nvContentPartPr>
              <p14:xfrm>
                <a:off x="4498844" y="4877989"/>
                <a:ext cx="86400" cy="8640"/>
              </p14:xfrm>
            </p:contentPart>
          </mc:Choice>
          <mc:Fallback xmlns="">
            <p:pic>
              <p:nvPicPr>
                <p:cNvPr id="13" name="Ink 12">
                  <a:extLst>
                    <a:ext uri="{FF2B5EF4-FFF2-40B4-BE49-F238E27FC236}">
                      <a16:creationId xmlns:a16="http://schemas.microsoft.com/office/drawing/2014/main" id="{DE7C2B1F-BCDD-CBE1-5731-667A06A53C1A}"/>
                    </a:ext>
                  </a:extLst>
                </p:cNvPr>
                <p:cNvPicPr/>
                <p:nvPr/>
              </p:nvPicPr>
              <p:blipFill>
                <a:blip r:embed="rId22"/>
                <a:stretch>
                  <a:fillRect/>
                </a:stretch>
              </p:blipFill>
              <p:spPr>
                <a:xfrm>
                  <a:off x="4492724" y="4871869"/>
                  <a:ext cx="98640" cy="20880"/>
                </a:xfrm>
                <a:prstGeom prst="rect">
                  <a:avLst/>
                </a:prstGeom>
              </p:spPr>
            </p:pic>
          </mc:Fallback>
        </mc:AlternateContent>
      </p:grpSp>
      <p:grpSp>
        <p:nvGrpSpPr>
          <p:cNvPr id="21" name="Group 20">
            <a:extLst>
              <a:ext uri="{FF2B5EF4-FFF2-40B4-BE49-F238E27FC236}">
                <a16:creationId xmlns:a16="http://schemas.microsoft.com/office/drawing/2014/main" id="{31170E31-F781-4005-DF49-1DCFFF68DFDC}"/>
              </a:ext>
            </a:extLst>
          </p:cNvPr>
          <p:cNvGrpSpPr/>
          <p:nvPr/>
        </p:nvGrpSpPr>
        <p:grpSpPr>
          <a:xfrm>
            <a:off x="4848044" y="4660909"/>
            <a:ext cx="315360" cy="174960"/>
            <a:chOff x="4848044" y="4660909"/>
            <a:chExt cx="315360" cy="174960"/>
          </a:xfrm>
        </p:grpSpPr>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2027AB33-8591-BA13-8FA9-ABC5BF962657}"/>
                    </a:ext>
                  </a:extLst>
                </p14:cNvPr>
                <p14:cNvContentPartPr/>
                <p14:nvPr/>
              </p14:nvContentPartPr>
              <p14:xfrm>
                <a:off x="4848044" y="4692589"/>
                <a:ext cx="50040" cy="125640"/>
              </p14:xfrm>
            </p:contentPart>
          </mc:Choice>
          <mc:Fallback xmlns="">
            <p:pic>
              <p:nvPicPr>
                <p:cNvPr id="16" name="Ink 15">
                  <a:extLst>
                    <a:ext uri="{FF2B5EF4-FFF2-40B4-BE49-F238E27FC236}">
                      <a16:creationId xmlns:a16="http://schemas.microsoft.com/office/drawing/2014/main" id="{2027AB33-8591-BA13-8FA9-ABC5BF962657}"/>
                    </a:ext>
                  </a:extLst>
                </p:cNvPr>
                <p:cNvPicPr/>
                <p:nvPr/>
              </p:nvPicPr>
              <p:blipFill>
                <a:blip r:embed="rId24"/>
                <a:stretch>
                  <a:fillRect/>
                </a:stretch>
              </p:blipFill>
              <p:spPr>
                <a:xfrm>
                  <a:off x="4841924" y="4686469"/>
                  <a:ext cx="622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C605AD27-A7F0-92FD-B34E-D7C4E2A842B0}"/>
                    </a:ext>
                  </a:extLst>
                </p14:cNvPr>
                <p14:cNvContentPartPr/>
                <p14:nvPr/>
              </p14:nvContentPartPr>
              <p14:xfrm>
                <a:off x="4865684" y="4660909"/>
                <a:ext cx="113760" cy="174960"/>
              </p14:xfrm>
            </p:contentPart>
          </mc:Choice>
          <mc:Fallback xmlns="">
            <p:pic>
              <p:nvPicPr>
                <p:cNvPr id="17" name="Ink 16">
                  <a:extLst>
                    <a:ext uri="{FF2B5EF4-FFF2-40B4-BE49-F238E27FC236}">
                      <a16:creationId xmlns:a16="http://schemas.microsoft.com/office/drawing/2014/main" id="{C605AD27-A7F0-92FD-B34E-D7C4E2A842B0}"/>
                    </a:ext>
                  </a:extLst>
                </p:cNvPr>
                <p:cNvPicPr/>
                <p:nvPr/>
              </p:nvPicPr>
              <p:blipFill>
                <a:blip r:embed="rId26"/>
                <a:stretch>
                  <a:fillRect/>
                </a:stretch>
              </p:blipFill>
              <p:spPr>
                <a:xfrm>
                  <a:off x="4859564" y="4654789"/>
                  <a:ext cx="1260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64D0F97F-9346-BA72-66C9-E29090BFAFEA}"/>
                    </a:ext>
                  </a:extLst>
                </p14:cNvPr>
                <p14:cNvContentPartPr/>
                <p14:nvPr/>
              </p14:nvContentPartPr>
              <p14:xfrm>
                <a:off x="5059004" y="4689349"/>
                <a:ext cx="44280" cy="138600"/>
              </p14:xfrm>
            </p:contentPart>
          </mc:Choice>
          <mc:Fallback xmlns="">
            <p:pic>
              <p:nvPicPr>
                <p:cNvPr id="18" name="Ink 17">
                  <a:extLst>
                    <a:ext uri="{FF2B5EF4-FFF2-40B4-BE49-F238E27FC236}">
                      <a16:creationId xmlns:a16="http://schemas.microsoft.com/office/drawing/2014/main" id="{64D0F97F-9346-BA72-66C9-E29090BFAFEA}"/>
                    </a:ext>
                  </a:extLst>
                </p:cNvPr>
                <p:cNvPicPr/>
                <p:nvPr/>
              </p:nvPicPr>
              <p:blipFill>
                <a:blip r:embed="rId28"/>
                <a:stretch>
                  <a:fillRect/>
                </a:stretch>
              </p:blipFill>
              <p:spPr>
                <a:xfrm>
                  <a:off x="5052884" y="4683229"/>
                  <a:ext cx="565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C7338212-F0C4-902E-B884-34D4C59401F4}"/>
                    </a:ext>
                  </a:extLst>
                </p14:cNvPr>
                <p14:cNvContentPartPr/>
                <p14:nvPr/>
              </p14:nvContentPartPr>
              <p14:xfrm>
                <a:off x="5080244" y="4677109"/>
                <a:ext cx="83160" cy="145800"/>
              </p14:xfrm>
            </p:contentPart>
          </mc:Choice>
          <mc:Fallback xmlns="">
            <p:pic>
              <p:nvPicPr>
                <p:cNvPr id="19" name="Ink 18">
                  <a:extLst>
                    <a:ext uri="{FF2B5EF4-FFF2-40B4-BE49-F238E27FC236}">
                      <a16:creationId xmlns:a16="http://schemas.microsoft.com/office/drawing/2014/main" id="{C7338212-F0C4-902E-B884-34D4C59401F4}"/>
                    </a:ext>
                  </a:extLst>
                </p:cNvPr>
                <p:cNvPicPr/>
                <p:nvPr/>
              </p:nvPicPr>
              <p:blipFill>
                <a:blip r:embed="rId30"/>
                <a:stretch>
                  <a:fillRect/>
                </a:stretch>
              </p:blipFill>
              <p:spPr>
                <a:xfrm>
                  <a:off x="5074124" y="4670989"/>
                  <a:ext cx="95400" cy="15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20" name="Ink 19">
                <a:extLst>
                  <a:ext uri="{FF2B5EF4-FFF2-40B4-BE49-F238E27FC236}">
                    <a16:creationId xmlns:a16="http://schemas.microsoft.com/office/drawing/2014/main" id="{F15221A3-5566-CC1C-FBF0-E077461D4676}"/>
                  </a:ext>
                </a:extLst>
              </p14:cNvPr>
              <p14:cNvContentPartPr/>
              <p14:nvPr/>
            </p14:nvContentPartPr>
            <p14:xfrm>
              <a:off x="4769924" y="4913269"/>
              <a:ext cx="555120" cy="11880"/>
            </p14:xfrm>
          </p:contentPart>
        </mc:Choice>
        <mc:Fallback xmlns="">
          <p:pic>
            <p:nvPicPr>
              <p:cNvPr id="20" name="Ink 19">
                <a:extLst>
                  <a:ext uri="{FF2B5EF4-FFF2-40B4-BE49-F238E27FC236}">
                    <a16:creationId xmlns:a16="http://schemas.microsoft.com/office/drawing/2014/main" id="{F15221A3-5566-CC1C-FBF0-E077461D4676}"/>
                  </a:ext>
                </a:extLst>
              </p:cNvPr>
              <p:cNvPicPr/>
              <p:nvPr/>
            </p:nvPicPr>
            <p:blipFill>
              <a:blip r:embed="rId32"/>
              <a:stretch>
                <a:fillRect/>
              </a:stretch>
            </p:blipFill>
            <p:spPr>
              <a:xfrm>
                <a:off x="4763804" y="4907149"/>
                <a:ext cx="567360" cy="24120"/>
              </a:xfrm>
              <a:prstGeom prst="rect">
                <a:avLst/>
              </a:prstGeom>
            </p:spPr>
          </p:pic>
        </mc:Fallback>
      </mc:AlternateContent>
      <p:grpSp>
        <p:nvGrpSpPr>
          <p:cNvPr id="27" name="Group 26">
            <a:extLst>
              <a:ext uri="{FF2B5EF4-FFF2-40B4-BE49-F238E27FC236}">
                <a16:creationId xmlns:a16="http://schemas.microsoft.com/office/drawing/2014/main" id="{3061DC54-F4F0-C583-90A2-0D0DBE6CE7C7}"/>
              </a:ext>
            </a:extLst>
          </p:cNvPr>
          <p:cNvGrpSpPr/>
          <p:nvPr/>
        </p:nvGrpSpPr>
        <p:grpSpPr>
          <a:xfrm>
            <a:off x="4759124" y="5026669"/>
            <a:ext cx="367200" cy="180360"/>
            <a:chOff x="4759124" y="5026669"/>
            <a:chExt cx="367200" cy="180360"/>
          </a:xfrm>
        </p:grpSpPr>
        <mc:AlternateContent xmlns:mc="http://schemas.openxmlformats.org/markup-compatibility/2006" xmlns:p14="http://schemas.microsoft.com/office/powerpoint/2010/main">
          <mc:Choice Requires="p14">
            <p:contentPart p14:bwMode="auto" r:id="rId33">
              <p14:nvContentPartPr>
                <p14:cNvPr id="22" name="Ink 21">
                  <a:extLst>
                    <a:ext uri="{FF2B5EF4-FFF2-40B4-BE49-F238E27FC236}">
                      <a16:creationId xmlns:a16="http://schemas.microsoft.com/office/drawing/2014/main" id="{E1186273-4111-5125-7FEC-DF7082285FF6}"/>
                    </a:ext>
                  </a:extLst>
                </p14:cNvPr>
                <p14:cNvContentPartPr/>
                <p14:nvPr/>
              </p14:nvContentPartPr>
              <p14:xfrm>
                <a:off x="4781084" y="5026669"/>
                <a:ext cx="126720" cy="148320"/>
              </p14:xfrm>
            </p:contentPart>
          </mc:Choice>
          <mc:Fallback xmlns="">
            <p:pic>
              <p:nvPicPr>
                <p:cNvPr id="22" name="Ink 21">
                  <a:extLst>
                    <a:ext uri="{FF2B5EF4-FFF2-40B4-BE49-F238E27FC236}">
                      <a16:creationId xmlns:a16="http://schemas.microsoft.com/office/drawing/2014/main" id="{E1186273-4111-5125-7FEC-DF7082285FF6}"/>
                    </a:ext>
                  </a:extLst>
                </p:cNvPr>
                <p:cNvPicPr/>
                <p:nvPr/>
              </p:nvPicPr>
              <p:blipFill>
                <a:blip r:embed="rId34"/>
                <a:stretch>
                  <a:fillRect/>
                </a:stretch>
              </p:blipFill>
              <p:spPr>
                <a:xfrm>
                  <a:off x="4774964" y="5020549"/>
                  <a:ext cx="138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a:extLst>
                    <a:ext uri="{FF2B5EF4-FFF2-40B4-BE49-F238E27FC236}">
                      <a16:creationId xmlns:a16="http://schemas.microsoft.com/office/drawing/2014/main" id="{498C0A04-4519-09BA-9760-08A530D53801}"/>
                    </a:ext>
                  </a:extLst>
                </p14:cNvPr>
                <p14:cNvContentPartPr/>
                <p14:nvPr/>
              </p14:nvContentPartPr>
              <p14:xfrm>
                <a:off x="4759124" y="5184349"/>
                <a:ext cx="184680" cy="22680"/>
              </p14:xfrm>
            </p:contentPart>
          </mc:Choice>
          <mc:Fallback xmlns="">
            <p:pic>
              <p:nvPicPr>
                <p:cNvPr id="23" name="Ink 22">
                  <a:extLst>
                    <a:ext uri="{FF2B5EF4-FFF2-40B4-BE49-F238E27FC236}">
                      <a16:creationId xmlns:a16="http://schemas.microsoft.com/office/drawing/2014/main" id="{498C0A04-4519-09BA-9760-08A530D53801}"/>
                    </a:ext>
                  </a:extLst>
                </p:cNvPr>
                <p:cNvPicPr/>
                <p:nvPr/>
              </p:nvPicPr>
              <p:blipFill>
                <a:blip r:embed="rId36"/>
                <a:stretch>
                  <a:fillRect/>
                </a:stretch>
              </p:blipFill>
              <p:spPr>
                <a:xfrm>
                  <a:off x="4753004" y="5178229"/>
                  <a:ext cx="1969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Ink 24">
                  <a:extLst>
                    <a:ext uri="{FF2B5EF4-FFF2-40B4-BE49-F238E27FC236}">
                      <a16:creationId xmlns:a16="http://schemas.microsoft.com/office/drawing/2014/main" id="{E3AB18F8-1F09-D1CD-74E2-617081E25713}"/>
                    </a:ext>
                  </a:extLst>
                </p14:cNvPr>
                <p14:cNvContentPartPr/>
                <p14:nvPr/>
              </p14:nvContentPartPr>
              <p14:xfrm>
                <a:off x="5026244" y="5073829"/>
                <a:ext cx="100080" cy="93600"/>
              </p14:xfrm>
            </p:contentPart>
          </mc:Choice>
          <mc:Fallback xmlns="">
            <p:pic>
              <p:nvPicPr>
                <p:cNvPr id="25" name="Ink 24">
                  <a:extLst>
                    <a:ext uri="{FF2B5EF4-FFF2-40B4-BE49-F238E27FC236}">
                      <a16:creationId xmlns:a16="http://schemas.microsoft.com/office/drawing/2014/main" id="{E3AB18F8-1F09-D1CD-74E2-617081E25713}"/>
                    </a:ext>
                  </a:extLst>
                </p:cNvPr>
                <p:cNvPicPr/>
                <p:nvPr/>
              </p:nvPicPr>
              <p:blipFill>
                <a:blip r:embed="rId38"/>
                <a:stretch>
                  <a:fillRect/>
                </a:stretch>
              </p:blipFill>
              <p:spPr>
                <a:xfrm>
                  <a:off x="5020124" y="5067709"/>
                  <a:ext cx="112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Ink 25">
                  <a:extLst>
                    <a:ext uri="{FF2B5EF4-FFF2-40B4-BE49-F238E27FC236}">
                      <a16:creationId xmlns:a16="http://schemas.microsoft.com/office/drawing/2014/main" id="{D375336E-CCD9-6295-F0A4-E5226EB4B5EF}"/>
                    </a:ext>
                  </a:extLst>
                </p14:cNvPr>
                <p14:cNvContentPartPr/>
                <p14:nvPr/>
              </p14:nvContentPartPr>
              <p14:xfrm>
                <a:off x="5037044" y="5078149"/>
                <a:ext cx="74160" cy="106920"/>
              </p14:xfrm>
            </p:contentPart>
          </mc:Choice>
          <mc:Fallback xmlns="">
            <p:pic>
              <p:nvPicPr>
                <p:cNvPr id="26" name="Ink 25">
                  <a:extLst>
                    <a:ext uri="{FF2B5EF4-FFF2-40B4-BE49-F238E27FC236}">
                      <a16:creationId xmlns:a16="http://schemas.microsoft.com/office/drawing/2014/main" id="{D375336E-CCD9-6295-F0A4-E5226EB4B5EF}"/>
                    </a:ext>
                  </a:extLst>
                </p:cNvPr>
                <p:cNvPicPr/>
                <p:nvPr/>
              </p:nvPicPr>
              <p:blipFill>
                <a:blip r:embed="rId40"/>
                <a:stretch>
                  <a:fillRect/>
                </a:stretch>
              </p:blipFill>
              <p:spPr>
                <a:xfrm>
                  <a:off x="5030924" y="5072029"/>
                  <a:ext cx="86400" cy="119160"/>
                </a:xfrm>
                <a:prstGeom prst="rect">
                  <a:avLst/>
                </a:prstGeom>
              </p:spPr>
            </p:pic>
          </mc:Fallback>
        </mc:AlternateContent>
      </p:grpSp>
      <p:grpSp>
        <p:nvGrpSpPr>
          <p:cNvPr id="55" name="Group 54">
            <a:extLst>
              <a:ext uri="{FF2B5EF4-FFF2-40B4-BE49-F238E27FC236}">
                <a16:creationId xmlns:a16="http://schemas.microsoft.com/office/drawing/2014/main" id="{BE36AEF1-C959-C632-6C21-B322253C3BAF}"/>
              </a:ext>
            </a:extLst>
          </p:cNvPr>
          <p:cNvGrpSpPr/>
          <p:nvPr/>
        </p:nvGrpSpPr>
        <p:grpSpPr>
          <a:xfrm>
            <a:off x="3896204" y="5349949"/>
            <a:ext cx="1276560" cy="807120"/>
            <a:chOff x="3896204" y="5349949"/>
            <a:chExt cx="1276560" cy="807120"/>
          </a:xfrm>
        </p:grpSpPr>
        <mc:AlternateContent xmlns:mc="http://schemas.openxmlformats.org/markup-compatibility/2006" xmlns:p14="http://schemas.microsoft.com/office/powerpoint/2010/main">
          <mc:Choice Requires="p14">
            <p:contentPart p14:bwMode="auto" r:id="rId41">
              <p14:nvContentPartPr>
                <p14:cNvPr id="28" name="Ink 27">
                  <a:extLst>
                    <a:ext uri="{FF2B5EF4-FFF2-40B4-BE49-F238E27FC236}">
                      <a16:creationId xmlns:a16="http://schemas.microsoft.com/office/drawing/2014/main" id="{BE475621-56EB-58DD-5FD3-3626F1C2554C}"/>
                    </a:ext>
                  </a:extLst>
                </p14:cNvPr>
                <p14:cNvContentPartPr/>
                <p14:nvPr/>
              </p14:nvContentPartPr>
              <p14:xfrm>
                <a:off x="3900164" y="5406829"/>
                <a:ext cx="154440" cy="233640"/>
              </p14:xfrm>
            </p:contentPart>
          </mc:Choice>
          <mc:Fallback xmlns="">
            <p:pic>
              <p:nvPicPr>
                <p:cNvPr id="28" name="Ink 27">
                  <a:extLst>
                    <a:ext uri="{FF2B5EF4-FFF2-40B4-BE49-F238E27FC236}">
                      <a16:creationId xmlns:a16="http://schemas.microsoft.com/office/drawing/2014/main" id="{BE475621-56EB-58DD-5FD3-3626F1C2554C}"/>
                    </a:ext>
                  </a:extLst>
                </p:cNvPr>
                <p:cNvPicPr/>
                <p:nvPr/>
              </p:nvPicPr>
              <p:blipFill>
                <a:blip r:embed="rId42"/>
                <a:stretch>
                  <a:fillRect/>
                </a:stretch>
              </p:blipFill>
              <p:spPr>
                <a:xfrm>
                  <a:off x="3894044" y="5400709"/>
                  <a:ext cx="1666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Ink 28">
                  <a:extLst>
                    <a:ext uri="{FF2B5EF4-FFF2-40B4-BE49-F238E27FC236}">
                      <a16:creationId xmlns:a16="http://schemas.microsoft.com/office/drawing/2014/main" id="{F0D3F31C-3165-80C4-5340-69CEBECB8BFF}"/>
                    </a:ext>
                  </a:extLst>
                </p14:cNvPr>
                <p14:cNvContentPartPr/>
                <p14:nvPr/>
              </p14:nvContentPartPr>
              <p14:xfrm>
                <a:off x="4160444" y="5571709"/>
                <a:ext cx="80280" cy="14040"/>
              </p14:xfrm>
            </p:contentPart>
          </mc:Choice>
          <mc:Fallback xmlns="">
            <p:pic>
              <p:nvPicPr>
                <p:cNvPr id="29" name="Ink 28">
                  <a:extLst>
                    <a:ext uri="{FF2B5EF4-FFF2-40B4-BE49-F238E27FC236}">
                      <a16:creationId xmlns:a16="http://schemas.microsoft.com/office/drawing/2014/main" id="{F0D3F31C-3165-80C4-5340-69CEBECB8BFF}"/>
                    </a:ext>
                  </a:extLst>
                </p:cNvPr>
                <p:cNvPicPr/>
                <p:nvPr/>
              </p:nvPicPr>
              <p:blipFill>
                <a:blip r:embed="rId44"/>
                <a:stretch>
                  <a:fillRect/>
                </a:stretch>
              </p:blipFill>
              <p:spPr>
                <a:xfrm>
                  <a:off x="4154324" y="5565589"/>
                  <a:ext cx="925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Ink 29">
                  <a:extLst>
                    <a:ext uri="{FF2B5EF4-FFF2-40B4-BE49-F238E27FC236}">
                      <a16:creationId xmlns:a16="http://schemas.microsoft.com/office/drawing/2014/main" id="{D19CF658-17C1-4C82-A31D-516376E7BD65}"/>
                    </a:ext>
                  </a:extLst>
                </p14:cNvPr>
                <p14:cNvContentPartPr/>
                <p14:nvPr/>
              </p14:nvContentPartPr>
              <p14:xfrm>
                <a:off x="4157924" y="5527069"/>
                <a:ext cx="102600" cy="3600"/>
              </p14:xfrm>
            </p:contentPart>
          </mc:Choice>
          <mc:Fallback xmlns="">
            <p:pic>
              <p:nvPicPr>
                <p:cNvPr id="30" name="Ink 29">
                  <a:extLst>
                    <a:ext uri="{FF2B5EF4-FFF2-40B4-BE49-F238E27FC236}">
                      <a16:creationId xmlns:a16="http://schemas.microsoft.com/office/drawing/2014/main" id="{D19CF658-17C1-4C82-A31D-516376E7BD65}"/>
                    </a:ext>
                  </a:extLst>
                </p:cNvPr>
                <p:cNvPicPr/>
                <p:nvPr/>
              </p:nvPicPr>
              <p:blipFill>
                <a:blip r:embed="rId46"/>
                <a:stretch>
                  <a:fillRect/>
                </a:stretch>
              </p:blipFill>
              <p:spPr>
                <a:xfrm>
                  <a:off x="4151804" y="5520949"/>
                  <a:ext cx="1148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Ink 31">
                  <a:extLst>
                    <a:ext uri="{FF2B5EF4-FFF2-40B4-BE49-F238E27FC236}">
                      <a16:creationId xmlns:a16="http://schemas.microsoft.com/office/drawing/2014/main" id="{F45D29F4-6C3B-2021-E080-AF7D46DF1C42}"/>
                    </a:ext>
                  </a:extLst>
                </p14:cNvPr>
                <p14:cNvContentPartPr/>
                <p14:nvPr/>
              </p14:nvContentPartPr>
              <p14:xfrm>
                <a:off x="4505684" y="5377309"/>
                <a:ext cx="86040" cy="116280"/>
              </p14:xfrm>
            </p:contentPart>
          </mc:Choice>
          <mc:Fallback xmlns="">
            <p:pic>
              <p:nvPicPr>
                <p:cNvPr id="32" name="Ink 31">
                  <a:extLst>
                    <a:ext uri="{FF2B5EF4-FFF2-40B4-BE49-F238E27FC236}">
                      <a16:creationId xmlns:a16="http://schemas.microsoft.com/office/drawing/2014/main" id="{F45D29F4-6C3B-2021-E080-AF7D46DF1C42}"/>
                    </a:ext>
                  </a:extLst>
                </p:cNvPr>
                <p:cNvPicPr/>
                <p:nvPr/>
              </p:nvPicPr>
              <p:blipFill>
                <a:blip r:embed="rId48"/>
                <a:stretch>
                  <a:fillRect/>
                </a:stretch>
              </p:blipFill>
              <p:spPr>
                <a:xfrm>
                  <a:off x="4499564" y="5371189"/>
                  <a:ext cx="982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Ink 32">
                  <a:extLst>
                    <a:ext uri="{FF2B5EF4-FFF2-40B4-BE49-F238E27FC236}">
                      <a16:creationId xmlns:a16="http://schemas.microsoft.com/office/drawing/2014/main" id="{32DBBF5C-BF23-7E15-A8D0-FD09FE54DCAB}"/>
                    </a:ext>
                  </a:extLst>
                </p14:cNvPr>
                <p14:cNvContentPartPr/>
                <p14:nvPr/>
              </p14:nvContentPartPr>
              <p14:xfrm>
                <a:off x="4509284" y="5349949"/>
                <a:ext cx="129960" cy="158400"/>
              </p14:xfrm>
            </p:contentPart>
          </mc:Choice>
          <mc:Fallback xmlns="">
            <p:pic>
              <p:nvPicPr>
                <p:cNvPr id="33" name="Ink 32">
                  <a:extLst>
                    <a:ext uri="{FF2B5EF4-FFF2-40B4-BE49-F238E27FC236}">
                      <a16:creationId xmlns:a16="http://schemas.microsoft.com/office/drawing/2014/main" id="{32DBBF5C-BF23-7E15-A8D0-FD09FE54DCAB}"/>
                    </a:ext>
                  </a:extLst>
                </p:cNvPr>
                <p:cNvPicPr/>
                <p:nvPr/>
              </p:nvPicPr>
              <p:blipFill>
                <a:blip r:embed="rId50"/>
                <a:stretch>
                  <a:fillRect/>
                </a:stretch>
              </p:blipFill>
              <p:spPr>
                <a:xfrm>
                  <a:off x="4503164" y="5343829"/>
                  <a:ext cx="1422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Ink 33">
                  <a:extLst>
                    <a:ext uri="{FF2B5EF4-FFF2-40B4-BE49-F238E27FC236}">
                      <a16:creationId xmlns:a16="http://schemas.microsoft.com/office/drawing/2014/main" id="{C95BB914-1D6C-C78A-1311-9EAE1AAA57C1}"/>
                    </a:ext>
                  </a:extLst>
                </p14:cNvPr>
                <p14:cNvContentPartPr/>
                <p14:nvPr/>
              </p14:nvContentPartPr>
              <p14:xfrm>
                <a:off x="4688204" y="5379469"/>
                <a:ext cx="54720" cy="114480"/>
              </p14:xfrm>
            </p:contentPart>
          </mc:Choice>
          <mc:Fallback xmlns="">
            <p:pic>
              <p:nvPicPr>
                <p:cNvPr id="34" name="Ink 33">
                  <a:extLst>
                    <a:ext uri="{FF2B5EF4-FFF2-40B4-BE49-F238E27FC236}">
                      <a16:creationId xmlns:a16="http://schemas.microsoft.com/office/drawing/2014/main" id="{C95BB914-1D6C-C78A-1311-9EAE1AAA57C1}"/>
                    </a:ext>
                  </a:extLst>
                </p:cNvPr>
                <p:cNvPicPr/>
                <p:nvPr/>
              </p:nvPicPr>
              <p:blipFill>
                <a:blip r:embed="rId52"/>
                <a:stretch>
                  <a:fillRect/>
                </a:stretch>
              </p:blipFill>
              <p:spPr>
                <a:xfrm>
                  <a:off x="4682084" y="5373349"/>
                  <a:ext cx="669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Ink 34">
                  <a:extLst>
                    <a:ext uri="{FF2B5EF4-FFF2-40B4-BE49-F238E27FC236}">
                      <a16:creationId xmlns:a16="http://schemas.microsoft.com/office/drawing/2014/main" id="{0C20CA79-D9DC-894D-ECF3-043BB9033AE5}"/>
                    </a:ext>
                  </a:extLst>
                </p14:cNvPr>
                <p14:cNvContentPartPr/>
                <p14:nvPr/>
              </p14:nvContentPartPr>
              <p14:xfrm>
                <a:off x="4695404" y="5359669"/>
                <a:ext cx="111600" cy="116640"/>
              </p14:xfrm>
            </p:contentPart>
          </mc:Choice>
          <mc:Fallback xmlns="">
            <p:pic>
              <p:nvPicPr>
                <p:cNvPr id="35" name="Ink 34">
                  <a:extLst>
                    <a:ext uri="{FF2B5EF4-FFF2-40B4-BE49-F238E27FC236}">
                      <a16:creationId xmlns:a16="http://schemas.microsoft.com/office/drawing/2014/main" id="{0C20CA79-D9DC-894D-ECF3-043BB9033AE5}"/>
                    </a:ext>
                  </a:extLst>
                </p:cNvPr>
                <p:cNvPicPr/>
                <p:nvPr/>
              </p:nvPicPr>
              <p:blipFill>
                <a:blip r:embed="rId54"/>
                <a:stretch>
                  <a:fillRect/>
                </a:stretch>
              </p:blipFill>
              <p:spPr>
                <a:xfrm>
                  <a:off x="4689284" y="5353549"/>
                  <a:ext cx="1238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Ink 35">
                  <a:extLst>
                    <a:ext uri="{FF2B5EF4-FFF2-40B4-BE49-F238E27FC236}">
                      <a16:creationId xmlns:a16="http://schemas.microsoft.com/office/drawing/2014/main" id="{09D9C6CD-2D88-B5EE-5686-4A769EA2E2C6}"/>
                    </a:ext>
                  </a:extLst>
                </p14:cNvPr>
                <p14:cNvContentPartPr/>
                <p14:nvPr/>
              </p14:nvContentPartPr>
              <p14:xfrm>
                <a:off x="4354844" y="5550829"/>
                <a:ext cx="517320" cy="44280"/>
              </p14:xfrm>
            </p:contentPart>
          </mc:Choice>
          <mc:Fallback xmlns="">
            <p:pic>
              <p:nvPicPr>
                <p:cNvPr id="36" name="Ink 35">
                  <a:extLst>
                    <a:ext uri="{FF2B5EF4-FFF2-40B4-BE49-F238E27FC236}">
                      <a16:creationId xmlns:a16="http://schemas.microsoft.com/office/drawing/2014/main" id="{09D9C6CD-2D88-B5EE-5686-4A769EA2E2C6}"/>
                    </a:ext>
                  </a:extLst>
                </p:cNvPr>
                <p:cNvPicPr/>
                <p:nvPr/>
              </p:nvPicPr>
              <p:blipFill>
                <a:blip r:embed="rId56"/>
                <a:stretch>
                  <a:fillRect/>
                </a:stretch>
              </p:blipFill>
              <p:spPr>
                <a:xfrm>
                  <a:off x="4348724" y="5544709"/>
                  <a:ext cx="5295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Ink 36">
                  <a:extLst>
                    <a:ext uri="{FF2B5EF4-FFF2-40B4-BE49-F238E27FC236}">
                      <a16:creationId xmlns:a16="http://schemas.microsoft.com/office/drawing/2014/main" id="{0D3A4533-DFC1-60F8-30ED-3D7ABC6E6234}"/>
                    </a:ext>
                  </a:extLst>
                </p14:cNvPr>
                <p14:cNvContentPartPr/>
                <p14:nvPr/>
              </p14:nvContentPartPr>
              <p14:xfrm>
                <a:off x="4434764" y="5668549"/>
                <a:ext cx="116640" cy="156600"/>
              </p14:xfrm>
            </p:contentPart>
          </mc:Choice>
          <mc:Fallback xmlns="">
            <p:pic>
              <p:nvPicPr>
                <p:cNvPr id="37" name="Ink 36">
                  <a:extLst>
                    <a:ext uri="{FF2B5EF4-FFF2-40B4-BE49-F238E27FC236}">
                      <a16:creationId xmlns:a16="http://schemas.microsoft.com/office/drawing/2014/main" id="{0D3A4533-DFC1-60F8-30ED-3D7ABC6E6234}"/>
                    </a:ext>
                  </a:extLst>
                </p:cNvPr>
                <p:cNvPicPr/>
                <p:nvPr/>
              </p:nvPicPr>
              <p:blipFill>
                <a:blip r:embed="rId58"/>
                <a:stretch>
                  <a:fillRect/>
                </a:stretch>
              </p:blipFill>
              <p:spPr>
                <a:xfrm>
                  <a:off x="4428644" y="5662429"/>
                  <a:ext cx="1288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Ink 37">
                  <a:extLst>
                    <a:ext uri="{FF2B5EF4-FFF2-40B4-BE49-F238E27FC236}">
                      <a16:creationId xmlns:a16="http://schemas.microsoft.com/office/drawing/2014/main" id="{9BDDE41A-EC78-A966-CD49-EE50BFF0DE5B}"/>
                    </a:ext>
                  </a:extLst>
                </p14:cNvPr>
                <p14:cNvContentPartPr/>
                <p14:nvPr/>
              </p14:nvContentPartPr>
              <p14:xfrm>
                <a:off x="4421084" y="5810029"/>
                <a:ext cx="111600" cy="15840"/>
              </p14:xfrm>
            </p:contentPart>
          </mc:Choice>
          <mc:Fallback xmlns="">
            <p:pic>
              <p:nvPicPr>
                <p:cNvPr id="38" name="Ink 37">
                  <a:extLst>
                    <a:ext uri="{FF2B5EF4-FFF2-40B4-BE49-F238E27FC236}">
                      <a16:creationId xmlns:a16="http://schemas.microsoft.com/office/drawing/2014/main" id="{9BDDE41A-EC78-A966-CD49-EE50BFF0DE5B}"/>
                    </a:ext>
                  </a:extLst>
                </p:cNvPr>
                <p:cNvPicPr/>
                <p:nvPr/>
              </p:nvPicPr>
              <p:blipFill>
                <a:blip r:embed="rId60"/>
                <a:stretch>
                  <a:fillRect/>
                </a:stretch>
              </p:blipFill>
              <p:spPr>
                <a:xfrm>
                  <a:off x="4414964" y="5803909"/>
                  <a:ext cx="1238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Ink 39">
                  <a:extLst>
                    <a:ext uri="{FF2B5EF4-FFF2-40B4-BE49-F238E27FC236}">
                      <a16:creationId xmlns:a16="http://schemas.microsoft.com/office/drawing/2014/main" id="{34B23245-BCE1-AA55-3FE6-E3131DE74497}"/>
                    </a:ext>
                  </a:extLst>
                </p14:cNvPr>
                <p14:cNvContentPartPr/>
                <p14:nvPr/>
              </p14:nvContentPartPr>
              <p14:xfrm>
                <a:off x="4659404" y="5693029"/>
                <a:ext cx="89640" cy="108000"/>
              </p14:xfrm>
            </p:contentPart>
          </mc:Choice>
          <mc:Fallback xmlns="">
            <p:pic>
              <p:nvPicPr>
                <p:cNvPr id="40" name="Ink 39">
                  <a:extLst>
                    <a:ext uri="{FF2B5EF4-FFF2-40B4-BE49-F238E27FC236}">
                      <a16:creationId xmlns:a16="http://schemas.microsoft.com/office/drawing/2014/main" id="{34B23245-BCE1-AA55-3FE6-E3131DE74497}"/>
                    </a:ext>
                  </a:extLst>
                </p:cNvPr>
                <p:cNvPicPr/>
                <p:nvPr/>
              </p:nvPicPr>
              <p:blipFill>
                <a:blip r:embed="rId62"/>
                <a:stretch>
                  <a:fillRect/>
                </a:stretch>
              </p:blipFill>
              <p:spPr>
                <a:xfrm>
                  <a:off x="4653284" y="5686909"/>
                  <a:ext cx="101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Ink 40">
                  <a:extLst>
                    <a:ext uri="{FF2B5EF4-FFF2-40B4-BE49-F238E27FC236}">
                      <a16:creationId xmlns:a16="http://schemas.microsoft.com/office/drawing/2014/main" id="{C1A75CAC-BDED-D98B-CA61-28CE7166A647}"/>
                    </a:ext>
                  </a:extLst>
                </p14:cNvPr>
                <p14:cNvContentPartPr/>
                <p14:nvPr/>
              </p14:nvContentPartPr>
              <p14:xfrm>
                <a:off x="4662644" y="5699869"/>
                <a:ext cx="61560" cy="81000"/>
              </p14:xfrm>
            </p:contentPart>
          </mc:Choice>
          <mc:Fallback xmlns="">
            <p:pic>
              <p:nvPicPr>
                <p:cNvPr id="41" name="Ink 40">
                  <a:extLst>
                    <a:ext uri="{FF2B5EF4-FFF2-40B4-BE49-F238E27FC236}">
                      <a16:creationId xmlns:a16="http://schemas.microsoft.com/office/drawing/2014/main" id="{C1A75CAC-BDED-D98B-CA61-28CE7166A647}"/>
                    </a:ext>
                  </a:extLst>
                </p:cNvPr>
                <p:cNvPicPr/>
                <p:nvPr/>
              </p:nvPicPr>
              <p:blipFill>
                <a:blip r:embed="rId64"/>
                <a:stretch>
                  <a:fillRect/>
                </a:stretch>
              </p:blipFill>
              <p:spPr>
                <a:xfrm>
                  <a:off x="4656524" y="5693749"/>
                  <a:ext cx="73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Ink 42">
                  <a:extLst>
                    <a:ext uri="{FF2B5EF4-FFF2-40B4-BE49-F238E27FC236}">
                      <a16:creationId xmlns:a16="http://schemas.microsoft.com/office/drawing/2014/main" id="{4A9AFE06-3E69-3B9E-78D0-9C443F6AF336}"/>
                    </a:ext>
                  </a:extLst>
                </p14:cNvPr>
                <p14:cNvContentPartPr/>
                <p14:nvPr/>
              </p14:nvContentPartPr>
              <p14:xfrm>
                <a:off x="3899804" y="5956549"/>
                <a:ext cx="69120" cy="167400"/>
              </p14:xfrm>
            </p:contentPart>
          </mc:Choice>
          <mc:Fallback xmlns="">
            <p:pic>
              <p:nvPicPr>
                <p:cNvPr id="43" name="Ink 42">
                  <a:extLst>
                    <a:ext uri="{FF2B5EF4-FFF2-40B4-BE49-F238E27FC236}">
                      <a16:creationId xmlns:a16="http://schemas.microsoft.com/office/drawing/2014/main" id="{4A9AFE06-3E69-3B9E-78D0-9C443F6AF336}"/>
                    </a:ext>
                  </a:extLst>
                </p:cNvPr>
                <p:cNvPicPr/>
                <p:nvPr/>
              </p:nvPicPr>
              <p:blipFill>
                <a:blip r:embed="rId66"/>
                <a:stretch>
                  <a:fillRect/>
                </a:stretch>
              </p:blipFill>
              <p:spPr>
                <a:xfrm>
                  <a:off x="3893684" y="5950429"/>
                  <a:ext cx="813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Ink 43">
                  <a:extLst>
                    <a:ext uri="{FF2B5EF4-FFF2-40B4-BE49-F238E27FC236}">
                      <a16:creationId xmlns:a16="http://schemas.microsoft.com/office/drawing/2014/main" id="{85C88F82-842F-5D49-F4E2-52DF92F9DFC6}"/>
                    </a:ext>
                  </a:extLst>
                </p14:cNvPr>
                <p14:cNvContentPartPr/>
                <p14:nvPr/>
              </p14:nvContentPartPr>
              <p14:xfrm>
                <a:off x="3896204" y="5941429"/>
                <a:ext cx="116640" cy="167760"/>
              </p14:xfrm>
            </p:contentPart>
          </mc:Choice>
          <mc:Fallback xmlns="">
            <p:pic>
              <p:nvPicPr>
                <p:cNvPr id="44" name="Ink 43">
                  <a:extLst>
                    <a:ext uri="{FF2B5EF4-FFF2-40B4-BE49-F238E27FC236}">
                      <a16:creationId xmlns:a16="http://schemas.microsoft.com/office/drawing/2014/main" id="{85C88F82-842F-5D49-F4E2-52DF92F9DFC6}"/>
                    </a:ext>
                  </a:extLst>
                </p:cNvPr>
                <p:cNvPicPr/>
                <p:nvPr/>
              </p:nvPicPr>
              <p:blipFill>
                <a:blip r:embed="rId68"/>
                <a:stretch>
                  <a:fillRect/>
                </a:stretch>
              </p:blipFill>
              <p:spPr>
                <a:xfrm>
                  <a:off x="3890084" y="5935309"/>
                  <a:ext cx="1288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Ink 44">
                  <a:extLst>
                    <a:ext uri="{FF2B5EF4-FFF2-40B4-BE49-F238E27FC236}">
                      <a16:creationId xmlns:a16="http://schemas.microsoft.com/office/drawing/2014/main" id="{C828DB80-CB58-5B6C-578A-C5464A94DACC}"/>
                    </a:ext>
                  </a:extLst>
                </p14:cNvPr>
                <p14:cNvContentPartPr/>
                <p14:nvPr/>
              </p14:nvContentPartPr>
              <p14:xfrm>
                <a:off x="4086284" y="5975629"/>
                <a:ext cx="49320" cy="139680"/>
              </p14:xfrm>
            </p:contentPart>
          </mc:Choice>
          <mc:Fallback xmlns="">
            <p:pic>
              <p:nvPicPr>
                <p:cNvPr id="45" name="Ink 44">
                  <a:extLst>
                    <a:ext uri="{FF2B5EF4-FFF2-40B4-BE49-F238E27FC236}">
                      <a16:creationId xmlns:a16="http://schemas.microsoft.com/office/drawing/2014/main" id="{C828DB80-CB58-5B6C-578A-C5464A94DACC}"/>
                    </a:ext>
                  </a:extLst>
                </p:cNvPr>
                <p:cNvPicPr/>
                <p:nvPr/>
              </p:nvPicPr>
              <p:blipFill>
                <a:blip r:embed="rId70"/>
                <a:stretch>
                  <a:fillRect/>
                </a:stretch>
              </p:blipFill>
              <p:spPr>
                <a:xfrm>
                  <a:off x="4080164" y="5969509"/>
                  <a:ext cx="615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Ink 45">
                  <a:extLst>
                    <a:ext uri="{FF2B5EF4-FFF2-40B4-BE49-F238E27FC236}">
                      <a16:creationId xmlns:a16="http://schemas.microsoft.com/office/drawing/2014/main" id="{B2D47E06-2DA2-AC33-1C04-2F53C68AE4DD}"/>
                    </a:ext>
                  </a:extLst>
                </p14:cNvPr>
                <p14:cNvContentPartPr/>
                <p14:nvPr/>
              </p14:nvContentPartPr>
              <p14:xfrm>
                <a:off x="4061084" y="5977429"/>
                <a:ext cx="137880" cy="153360"/>
              </p14:xfrm>
            </p:contentPart>
          </mc:Choice>
          <mc:Fallback xmlns="">
            <p:pic>
              <p:nvPicPr>
                <p:cNvPr id="46" name="Ink 45">
                  <a:extLst>
                    <a:ext uri="{FF2B5EF4-FFF2-40B4-BE49-F238E27FC236}">
                      <a16:creationId xmlns:a16="http://schemas.microsoft.com/office/drawing/2014/main" id="{B2D47E06-2DA2-AC33-1C04-2F53C68AE4DD}"/>
                    </a:ext>
                  </a:extLst>
                </p:cNvPr>
                <p:cNvPicPr/>
                <p:nvPr/>
              </p:nvPicPr>
              <p:blipFill>
                <a:blip r:embed="rId72"/>
                <a:stretch>
                  <a:fillRect/>
                </a:stretch>
              </p:blipFill>
              <p:spPr>
                <a:xfrm>
                  <a:off x="4054964" y="5971309"/>
                  <a:ext cx="150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Ink 46">
                  <a:extLst>
                    <a:ext uri="{FF2B5EF4-FFF2-40B4-BE49-F238E27FC236}">
                      <a16:creationId xmlns:a16="http://schemas.microsoft.com/office/drawing/2014/main" id="{7ED3C4D0-CEA1-197F-16AA-2D461990BB40}"/>
                    </a:ext>
                  </a:extLst>
                </p14:cNvPr>
                <p14:cNvContentPartPr/>
                <p14:nvPr/>
              </p14:nvContentPartPr>
              <p14:xfrm>
                <a:off x="4304084" y="6041509"/>
                <a:ext cx="86040" cy="18000"/>
              </p14:xfrm>
            </p:contentPart>
          </mc:Choice>
          <mc:Fallback xmlns="">
            <p:pic>
              <p:nvPicPr>
                <p:cNvPr id="47" name="Ink 46">
                  <a:extLst>
                    <a:ext uri="{FF2B5EF4-FFF2-40B4-BE49-F238E27FC236}">
                      <a16:creationId xmlns:a16="http://schemas.microsoft.com/office/drawing/2014/main" id="{7ED3C4D0-CEA1-197F-16AA-2D461990BB40}"/>
                    </a:ext>
                  </a:extLst>
                </p:cNvPr>
                <p:cNvPicPr/>
                <p:nvPr/>
              </p:nvPicPr>
              <p:blipFill>
                <a:blip r:embed="rId74"/>
                <a:stretch>
                  <a:fillRect/>
                </a:stretch>
              </p:blipFill>
              <p:spPr>
                <a:xfrm>
                  <a:off x="4297964" y="6035389"/>
                  <a:ext cx="982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Ink 47">
                  <a:extLst>
                    <a:ext uri="{FF2B5EF4-FFF2-40B4-BE49-F238E27FC236}">
                      <a16:creationId xmlns:a16="http://schemas.microsoft.com/office/drawing/2014/main" id="{315F1826-6F81-B339-C12B-1E1CF37B6B6D}"/>
                    </a:ext>
                  </a:extLst>
                </p14:cNvPr>
                <p14:cNvContentPartPr/>
                <p14:nvPr/>
              </p14:nvContentPartPr>
              <p14:xfrm>
                <a:off x="4313804" y="5991829"/>
                <a:ext cx="62280" cy="9720"/>
              </p14:xfrm>
            </p:contentPart>
          </mc:Choice>
          <mc:Fallback xmlns="">
            <p:pic>
              <p:nvPicPr>
                <p:cNvPr id="48" name="Ink 47">
                  <a:extLst>
                    <a:ext uri="{FF2B5EF4-FFF2-40B4-BE49-F238E27FC236}">
                      <a16:creationId xmlns:a16="http://schemas.microsoft.com/office/drawing/2014/main" id="{315F1826-6F81-B339-C12B-1E1CF37B6B6D}"/>
                    </a:ext>
                  </a:extLst>
                </p:cNvPr>
                <p:cNvPicPr/>
                <p:nvPr/>
              </p:nvPicPr>
              <p:blipFill>
                <a:blip r:embed="rId76"/>
                <a:stretch>
                  <a:fillRect/>
                </a:stretch>
              </p:blipFill>
              <p:spPr>
                <a:xfrm>
                  <a:off x="4307684" y="5985709"/>
                  <a:ext cx="74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Ink 49">
                  <a:extLst>
                    <a:ext uri="{FF2B5EF4-FFF2-40B4-BE49-F238E27FC236}">
                      <a16:creationId xmlns:a16="http://schemas.microsoft.com/office/drawing/2014/main" id="{23BB3540-898A-41B5-A6D9-CC7723411025}"/>
                    </a:ext>
                  </a:extLst>
                </p14:cNvPr>
                <p14:cNvContentPartPr/>
                <p14:nvPr/>
              </p14:nvContentPartPr>
              <p14:xfrm>
                <a:off x="4520444" y="5957629"/>
                <a:ext cx="152640" cy="199440"/>
              </p14:xfrm>
            </p:contentPart>
          </mc:Choice>
          <mc:Fallback xmlns="">
            <p:pic>
              <p:nvPicPr>
                <p:cNvPr id="50" name="Ink 49">
                  <a:extLst>
                    <a:ext uri="{FF2B5EF4-FFF2-40B4-BE49-F238E27FC236}">
                      <a16:creationId xmlns:a16="http://schemas.microsoft.com/office/drawing/2014/main" id="{23BB3540-898A-41B5-A6D9-CC7723411025}"/>
                    </a:ext>
                  </a:extLst>
                </p:cNvPr>
                <p:cNvPicPr/>
                <p:nvPr/>
              </p:nvPicPr>
              <p:blipFill>
                <a:blip r:embed="rId78"/>
                <a:stretch>
                  <a:fillRect/>
                </a:stretch>
              </p:blipFill>
              <p:spPr>
                <a:xfrm>
                  <a:off x="4514324" y="5951509"/>
                  <a:ext cx="1648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Ink 50">
                  <a:extLst>
                    <a:ext uri="{FF2B5EF4-FFF2-40B4-BE49-F238E27FC236}">
                      <a16:creationId xmlns:a16="http://schemas.microsoft.com/office/drawing/2014/main" id="{41406686-7B08-8511-569B-DC5190DA8AF2}"/>
                    </a:ext>
                  </a:extLst>
                </p14:cNvPr>
                <p14:cNvContentPartPr/>
                <p14:nvPr/>
              </p14:nvContentPartPr>
              <p14:xfrm>
                <a:off x="4511444" y="6139789"/>
                <a:ext cx="173880" cy="10080"/>
              </p14:xfrm>
            </p:contentPart>
          </mc:Choice>
          <mc:Fallback xmlns="">
            <p:pic>
              <p:nvPicPr>
                <p:cNvPr id="51" name="Ink 50">
                  <a:extLst>
                    <a:ext uri="{FF2B5EF4-FFF2-40B4-BE49-F238E27FC236}">
                      <a16:creationId xmlns:a16="http://schemas.microsoft.com/office/drawing/2014/main" id="{41406686-7B08-8511-569B-DC5190DA8AF2}"/>
                    </a:ext>
                  </a:extLst>
                </p:cNvPr>
                <p:cNvPicPr/>
                <p:nvPr/>
              </p:nvPicPr>
              <p:blipFill>
                <a:blip r:embed="rId80"/>
                <a:stretch>
                  <a:fillRect/>
                </a:stretch>
              </p:blipFill>
              <p:spPr>
                <a:xfrm>
                  <a:off x="4505324" y="6133669"/>
                  <a:ext cx="1861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Ink 51">
                  <a:extLst>
                    <a:ext uri="{FF2B5EF4-FFF2-40B4-BE49-F238E27FC236}">
                      <a16:creationId xmlns:a16="http://schemas.microsoft.com/office/drawing/2014/main" id="{5D1B3712-A82D-76B9-0337-1D888EB3CE77}"/>
                    </a:ext>
                  </a:extLst>
                </p14:cNvPr>
                <p14:cNvContentPartPr/>
                <p14:nvPr/>
              </p14:nvContentPartPr>
              <p14:xfrm>
                <a:off x="4754804" y="5978869"/>
                <a:ext cx="123840" cy="146880"/>
              </p14:xfrm>
            </p:contentPart>
          </mc:Choice>
          <mc:Fallback xmlns="">
            <p:pic>
              <p:nvPicPr>
                <p:cNvPr id="52" name="Ink 51">
                  <a:extLst>
                    <a:ext uri="{FF2B5EF4-FFF2-40B4-BE49-F238E27FC236}">
                      <a16:creationId xmlns:a16="http://schemas.microsoft.com/office/drawing/2014/main" id="{5D1B3712-A82D-76B9-0337-1D888EB3CE77}"/>
                    </a:ext>
                  </a:extLst>
                </p:cNvPr>
                <p:cNvPicPr/>
                <p:nvPr/>
              </p:nvPicPr>
              <p:blipFill>
                <a:blip r:embed="rId82"/>
                <a:stretch>
                  <a:fillRect/>
                </a:stretch>
              </p:blipFill>
              <p:spPr>
                <a:xfrm>
                  <a:off x="4748684" y="5972749"/>
                  <a:ext cx="1360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Ink 52">
                  <a:extLst>
                    <a:ext uri="{FF2B5EF4-FFF2-40B4-BE49-F238E27FC236}">
                      <a16:creationId xmlns:a16="http://schemas.microsoft.com/office/drawing/2014/main" id="{4B58D10F-AF35-6C04-62D7-2F2995E08C83}"/>
                    </a:ext>
                  </a:extLst>
                </p14:cNvPr>
                <p14:cNvContentPartPr/>
                <p14:nvPr/>
              </p14:nvContentPartPr>
              <p14:xfrm>
                <a:off x="4771364" y="6019909"/>
                <a:ext cx="75600" cy="95760"/>
              </p14:xfrm>
            </p:contentPart>
          </mc:Choice>
          <mc:Fallback xmlns="">
            <p:pic>
              <p:nvPicPr>
                <p:cNvPr id="53" name="Ink 52">
                  <a:extLst>
                    <a:ext uri="{FF2B5EF4-FFF2-40B4-BE49-F238E27FC236}">
                      <a16:creationId xmlns:a16="http://schemas.microsoft.com/office/drawing/2014/main" id="{4B58D10F-AF35-6C04-62D7-2F2995E08C83}"/>
                    </a:ext>
                  </a:extLst>
                </p:cNvPr>
                <p:cNvPicPr/>
                <p:nvPr/>
              </p:nvPicPr>
              <p:blipFill>
                <a:blip r:embed="rId84"/>
                <a:stretch>
                  <a:fillRect/>
                </a:stretch>
              </p:blipFill>
              <p:spPr>
                <a:xfrm>
                  <a:off x="4765244" y="6013789"/>
                  <a:ext cx="87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Ink 53">
                  <a:extLst>
                    <a:ext uri="{FF2B5EF4-FFF2-40B4-BE49-F238E27FC236}">
                      <a16:creationId xmlns:a16="http://schemas.microsoft.com/office/drawing/2014/main" id="{9D72859B-5DAE-9824-EFBB-76EE997A48EE}"/>
                    </a:ext>
                  </a:extLst>
                </p14:cNvPr>
                <p14:cNvContentPartPr/>
                <p14:nvPr/>
              </p14:nvContentPartPr>
              <p14:xfrm>
                <a:off x="5005724" y="5891029"/>
                <a:ext cx="167040" cy="204480"/>
              </p14:xfrm>
            </p:contentPart>
          </mc:Choice>
          <mc:Fallback xmlns="">
            <p:pic>
              <p:nvPicPr>
                <p:cNvPr id="54" name="Ink 53">
                  <a:extLst>
                    <a:ext uri="{FF2B5EF4-FFF2-40B4-BE49-F238E27FC236}">
                      <a16:creationId xmlns:a16="http://schemas.microsoft.com/office/drawing/2014/main" id="{9D72859B-5DAE-9824-EFBB-76EE997A48EE}"/>
                    </a:ext>
                  </a:extLst>
                </p:cNvPr>
                <p:cNvPicPr/>
                <p:nvPr/>
              </p:nvPicPr>
              <p:blipFill>
                <a:blip r:embed="rId86"/>
                <a:stretch>
                  <a:fillRect/>
                </a:stretch>
              </p:blipFill>
              <p:spPr>
                <a:xfrm>
                  <a:off x="4999604" y="5884909"/>
                  <a:ext cx="179280" cy="216720"/>
                </a:xfrm>
                <a:prstGeom prst="rect">
                  <a:avLst/>
                </a:prstGeom>
              </p:spPr>
            </p:pic>
          </mc:Fallback>
        </mc:AlternateContent>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 of Shear Strain Along a Radial Line</a:t>
            </a:r>
          </a:p>
        </p:txBody>
      </p:sp>
      <p:sp>
        <p:nvSpPr>
          <p:cNvPr id="3" name="Content Placeholder 2"/>
          <p:cNvSpPr>
            <a:spLocks noGrp="1"/>
          </p:cNvSpPr>
          <p:nvPr>
            <p:ph idx="1"/>
          </p:nvPr>
        </p:nvSpPr>
        <p:spPr/>
        <p:txBody>
          <a:bodyPr/>
          <a:lstStyle/>
          <a:p>
            <a:r>
              <a:rPr lang="en-US" dirty="0"/>
              <a:t>Since </a:t>
            </a:r>
            <a:r>
              <a:rPr lang="en-US" dirty="0" err="1"/>
              <a:t>dx</a:t>
            </a:r>
            <a:r>
              <a:rPr lang="en-US" dirty="0"/>
              <a:t> and d</a:t>
            </a:r>
            <a:r>
              <a:rPr lang="el-GR" dirty="0"/>
              <a:t>Φ</a:t>
            </a:r>
            <a:r>
              <a:rPr lang="en-US" dirty="0"/>
              <a:t> are the same for all elements located at points on the cross section at x, d</a:t>
            </a:r>
            <a:r>
              <a:rPr lang="el-GR" dirty="0"/>
              <a:t>Φ</a:t>
            </a:r>
            <a:r>
              <a:rPr lang="en-US" dirty="0"/>
              <a:t>/</a:t>
            </a:r>
            <a:r>
              <a:rPr lang="en-US" dirty="0" err="1"/>
              <a:t>dx</a:t>
            </a:r>
            <a:r>
              <a:rPr lang="en-US" dirty="0"/>
              <a:t> is constant over the cross section</a:t>
            </a:r>
          </a:p>
          <a:p>
            <a:r>
              <a:rPr lang="en-US" dirty="0"/>
              <a:t>The magnitude of the shear strain varies only with its radial distance </a:t>
            </a:r>
            <a:r>
              <a:rPr lang="el-GR" dirty="0"/>
              <a:t>ρ</a:t>
            </a:r>
            <a:r>
              <a:rPr lang="en-US" dirty="0"/>
              <a:t> from the axis of the shaft - from zero at the axis of the shaft to a maximum </a:t>
            </a:r>
            <a:r>
              <a:rPr lang="el-GR" dirty="0"/>
              <a:t>γ</a:t>
            </a:r>
            <a:r>
              <a:rPr lang="en-US" baseline="-25000" dirty="0"/>
              <a:t>max</a:t>
            </a:r>
            <a:r>
              <a:rPr lang="en-US" dirty="0"/>
              <a:t> at the outer boundary</a:t>
            </a:r>
          </a:p>
        </p:txBody>
      </p:sp>
      <p:graphicFrame>
        <p:nvGraphicFramePr>
          <p:cNvPr id="4" name="Object 3"/>
          <p:cNvGraphicFramePr>
            <a:graphicFrameLocks noChangeAspect="1"/>
          </p:cNvGraphicFramePr>
          <p:nvPr/>
        </p:nvGraphicFramePr>
        <p:xfrm>
          <a:off x="1524000" y="3429000"/>
          <a:ext cx="914400" cy="838200"/>
        </p:xfrm>
        <a:graphic>
          <a:graphicData uri="http://schemas.openxmlformats.org/presentationml/2006/ole">
            <mc:AlternateContent xmlns:mc="http://schemas.openxmlformats.org/markup-compatibility/2006">
              <mc:Choice xmlns:v="urn:schemas-microsoft-com:vml" Requires="v">
                <p:oleObj name="Equation" r:id="rId2" imgW="914400" imgH="838080" progId="Equation.3">
                  <p:embed/>
                </p:oleObj>
              </mc:Choice>
              <mc:Fallback>
                <p:oleObj name="Equation" r:id="rId2" imgW="914400" imgH="83808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429000"/>
                        <a:ext cx="914400" cy="838200"/>
                      </a:xfrm>
                      <a:prstGeom prst="rect">
                        <a:avLst/>
                      </a:prstGeom>
                      <a:solidFill>
                        <a:schemeClr val="tx1"/>
                      </a:solidFill>
                    </p:spPr>
                  </p:pic>
                </p:oleObj>
              </mc:Fallback>
            </mc:AlternateContent>
          </a:graphicData>
        </a:graphic>
      </p:graphicFrame>
      <p:pic>
        <p:nvPicPr>
          <p:cNvPr id="5" name="Picture 4" descr="05-04.jpg"/>
          <p:cNvPicPr>
            <a:picLocks noChangeAspect="1"/>
          </p:cNvPicPr>
          <p:nvPr/>
        </p:nvPicPr>
        <p:blipFill>
          <a:blip r:embed="rId4"/>
          <a:srcRect l="28704" r="28704" b="15278"/>
          <a:stretch>
            <a:fillRect/>
          </a:stretch>
        </p:blipFill>
        <p:spPr>
          <a:xfrm>
            <a:off x="2743200" y="3429000"/>
            <a:ext cx="2453606" cy="3253732"/>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 of Shear Stress Along a Radial Line</a:t>
            </a:r>
          </a:p>
        </p:txBody>
      </p:sp>
      <p:sp>
        <p:nvSpPr>
          <p:cNvPr id="3" name="Content Placeholder 2"/>
          <p:cNvSpPr>
            <a:spLocks noGrp="1"/>
          </p:cNvSpPr>
          <p:nvPr>
            <p:ph idx="1"/>
          </p:nvPr>
        </p:nvSpPr>
        <p:spPr/>
        <p:txBody>
          <a:bodyPr/>
          <a:lstStyle/>
          <a:p>
            <a:r>
              <a:rPr lang="en-US" dirty="0"/>
              <a:t>If the material is elastic, Hooke's Law applies </a:t>
            </a:r>
            <a:r>
              <a:rPr lang="el-GR" dirty="0"/>
              <a:t>τ</a:t>
            </a:r>
            <a:r>
              <a:rPr lang="en-US" dirty="0"/>
              <a:t> = G</a:t>
            </a:r>
            <a:r>
              <a:rPr lang="el-GR" dirty="0"/>
              <a:t>γ</a:t>
            </a:r>
            <a:endParaRPr lang="en-US" dirty="0"/>
          </a:p>
          <a:p>
            <a:r>
              <a:rPr lang="en-US" dirty="0"/>
              <a:t>The linear variation in shear strain leads to a corresponding linear variation in shear stress</a:t>
            </a:r>
          </a:p>
          <a:p>
            <a:endParaRPr lang="en-US" dirty="0"/>
          </a:p>
          <a:p>
            <a:r>
              <a:rPr lang="en-US" dirty="0"/>
              <a:t>The torque produced by the stress distribution</a:t>
            </a:r>
          </a:p>
          <a:p>
            <a:pPr>
              <a:buNone/>
            </a:pPr>
            <a:r>
              <a:rPr lang="en-US" dirty="0"/>
              <a:t>	over the entire cross section must be equivalent</a:t>
            </a:r>
          </a:p>
          <a:p>
            <a:pPr>
              <a:buNone/>
            </a:pPr>
            <a:r>
              <a:rPr lang="en-US" dirty="0"/>
              <a:t>	to the resultant internal torque T</a:t>
            </a:r>
          </a:p>
          <a:p>
            <a:r>
              <a:rPr lang="en-US" dirty="0"/>
              <a:t>Each element of area </a:t>
            </a:r>
            <a:r>
              <a:rPr lang="en-US" dirty="0" err="1"/>
              <a:t>dA</a:t>
            </a:r>
            <a:r>
              <a:rPr lang="en-US" dirty="0"/>
              <a:t>, located at </a:t>
            </a:r>
            <a:r>
              <a:rPr lang="el-GR" dirty="0"/>
              <a:t>ρ</a:t>
            </a:r>
            <a:r>
              <a:rPr lang="en-US" dirty="0"/>
              <a:t>, is</a:t>
            </a:r>
          </a:p>
          <a:p>
            <a:pPr>
              <a:buNone/>
            </a:pPr>
            <a:r>
              <a:rPr lang="en-US" dirty="0"/>
              <a:t>	subjected to a force of </a:t>
            </a:r>
            <a:r>
              <a:rPr lang="en-US" dirty="0" err="1"/>
              <a:t>dF</a:t>
            </a:r>
            <a:r>
              <a:rPr lang="en-US" dirty="0"/>
              <a:t> = </a:t>
            </a:r>
            <a:r>
              <a:rPr lang="el-GR" dirty="0"/>
              <a:t>τ</a:t>
            </a:r>
            <a:r>
              <a:rPr lang="en-US" dirty="0"/>
              <a:t> </a:t>
            </a:r>
            <a:r>
              <a:rPr lang="en-US" dirty="0" err="1"/>
              <a:t>dA</a:t>
            </a:r>
            <a:r>
              <a:rPr lang="en-US" dirty="0"/>
              <a:t> and the</a:t>
            </a:r>
          </a:p>
          <a:p>
            <a:pPr>
              <a:buNone/>
            </a:pPr>
            <a:r>
              <a:rPr lang="en-US" dirty="0"/>
              <a:t>	torque produced by this force is </a:t>
            </a:r>
            <a:r>
              <a:rPr lang="en-US" dirty="0" err="1"/>
              <a:t>dT</a:t>
            </a:r>
            <a:r>
              <a:rPr lang="en-US" dirty="0"/>
              <a:t> = </a:t>
            </a:r>
            <a:r>
              <a:rPr lang="el-GR" dirty="0"/>
              <a:t>ρ</a:t>
            </a:r>
            <a:r>
              <a:rPr lang="en-US" dirty="0"/>
              <a:t> (</a:t>
            </a:r>
            <a:r>
              <a:rPr lang="el-GR" dirty="0"/>
              <a:t>τ</a:t>
            </a:r>
            <a:r>
              <a:rPr lang="en-US" dirty="0"/>
              <a:t> </a:t>
            </a:r>
            <a:r>
              <a:rPr lang="en-US" dirty="0" err="1"/>
              <a:t>dA</a:t>
            </a:r>
            <a:r>
              <a:rPr lang="en-US" dirty="0"/>
              <a:t>)</a:t>
            </a:r>
          </a:p>
          <a:p>
            <a:r>
              <a:rPr lang="en-US" dirty="0"/>
              <a:t>For the entire cross section</a:t>
            </a:r>
          </a:p>
        </p:txBody>
      </p:sp>
      <p:graphicFrame>
        <p:nvGraphicFramePr>
          <p:cNvPr id="4" name="Object 3"/>
          <p:cNvGraphicFramePr>
            <a:graphicFrameLocks noChangeAspect="1"/>
          </p:cNvGraphicFramePr>
          <p:nvPr/>
        </p:nvGraphicFramePr>
        <p:xfrm>
          <a:off x="2667000" y="2590800"/>
          <a:ext cx="736600" cy="393700"/>
        </p:xfrm>
        <a:graphic>
          <a:graphicData uri="http://schemas.openxmlformats.org/presentationml/2006/ole">
            <mc:AlternateContent xmlns:mc="http://schemas.openxmlformats.org/markup-compatibility/2006">
              <mc:Choice xmlns:v="urn:schemas-microsoft-com:vml" Requires="v">
                <p:oleObj name="Equation" r:id="rId2" imgW="736560" imgH="393480" progId="Equation.3">
                  <p:embed/>
                </p:oleObj>
              </mc:Choice>
              <mc:Fallback>
                <p:oleObj name="Equation" r:id="rId2" imgW="736560" imgH="39348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590800"/>
                        <a:ext cx="736600" cy="393700"/>
                      </a:xfrm>
                      <a:prstGeom prst="rect">
                        <a:avLst/>
                      </a:prstGeom>
                      <a:solidFill>
                        <a:schemeClr val="tx1"/>
                      </a:solidFill>
                    </p:spPr>
                  </p:pic>
                </p:oleObj>
              </mc:Fallback>
            </mc:AlternateContent>
          </a:graphicData>
        </a:graphic>
      </p:graphicFrame>
      <p:pic>
        <p:nvPicPr>
          <p:cNvPr id="5" name="Picture 4" descr="05-05.jpg"/>
          <p:cNvPicPr>
            <a:picLocks noChangeAspect="1"/>
          </p:cNvPicPr>
          <p:nvPr/>
        </p:nvPicPr>
        <p:blipFill>
          <a:blip r:embed="rId4" cstate="print"/>
          <a:srcRect l="23148" r="23148" b="12500"/>
          <a:stretch>
            <a:fillRect/>
          </a:stretch>
        </p:blipFill>
        <p:spPr>
          <a:xfrm>
            <a:off x="6096000" y="3581400"/>
            <a:ext cx="2872756" cy="3120390"/>
          </a:xfrm>
          <a:prstGeom prst="rect">
            <a:avLst/>
          </a:prstGeom>
        </p:spPr>
      </p:pic>
      <p:graphicFrame>
        <p:nvGraphicFramePr>
          <p:cNvPr id="6" name="Object 5"/>
          <p:cNvGraphicFramePr>
            <a:graphicFrameLocks noChangeAspect="1"/>
          </p:cNvGraphicFramePr>
          <p:nvPr/>
        </p:nvGraphicFramePr>
        <p:xfrm>
          <a:off x="4114800" y="4953000"/>
          <a:ext cx="1866900" cy="1727200"/>
        </p:xfrm>
        <a:graphic>
          <a:graphicData uri="http://schemas.openxmlformats.org/presentationml/2006/ole">
            <mc:AlternateContent xmlns:mc="http://schemas.openxmlformats.org/markup-compatibility/2006">
              <mc:Choice xmlns:v="urn:schemas-microsoft-com:vml" Requires="v">
                <p:oleObj name="Equation" r:id="rId5" imgW="1866600" imgH="1726920" progId="Equation.3">
                  <p:embed/>
                </p:oleObj>
              </mc:Choice>
              <mc:Fallback>
                <p:oleObj name="Equation" r:id="rId5" imgW="1866600" imgH="172692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4953000"/>
                        <a:ext cx="1866900" cy="1727200"/>
                      </a:xfrm>
                      <a:prstGeom prst="rect">
                        <a:avLst/>
                      </a:prstGeom>
                      <a:solidFill>
                        <a:schemeClr val="tx1"/>
                      </a:solidFill>
                    </p:spPr>
                  </p:pic>
                </p:oleObj>
              </mc:Fallback>
            </mc:AlternateContent>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Solid Shafts</a:t>
            </a:r>
          </a:p>
        </p:txBody>
      </p:sp>
      <p:sp>
        <p:nvSpPr>
          <p:cNvPr id="3" name="Content Placeholder 2"/>
          <p:cNvSpPr>
            <a:spLocks noGrp="1"/>
          </p:cNvSpPr>
          <p:nvPr>
            <p:ph idx="1"/>
          </p:nvPr>
        </p:nvSpPr>
        <p:spPr/>
        <p:txBody>
          <a:bodyPr/>
          <a:lstStyle/>
          <a:p>
            <a:r>
              <a:rPr lang="en-US" dirty="0"/>
              <a:t>Polar moment of inertia</a:t>
            </a:r>
          </a:p>
          <a:p>
            <a:r>
              <a:rPr lang="en-US" dirty="0"/>
              <a:t>Not only does the internal torque T develop a linear distribution of shear stress along each radial line in the plane of the cross-sectional area, but also an associated shear stress distribution is developed along an axial plane </a:t>
            </a:r>
          </a:p>
        </p:txBody>
      </p:sp>
      <p:graphicFrame>
        <p:nvGraphicFramePr>
          <p:cNvPr id="4" name="Object 3"/>
          <p:cNvGraphicFramePr>
            <a:graphicFrameLocks noChangeAspect="1"/>
          </p:cNvGraphicFramePr>
          <p:nvPr/>
        </p:nvGraphicFramePr>
        <p:xfrm>
          <a:off x="3733800" y="1905000"/>
          <a:ext cx="558800" cy="393700"/>
        </p:xfrm>
        <a:graphic>
          <a:graphicData uri="http://schemas.openxmlformats.org/presentationml/2006/ole">
            <mc:AlternateContent xmlns:mc="http://schemas.openxmlformats.org/markup-compatibility/2006">
              <mc:Choice xmlns:v="urn:schemas-microsoft-com:vml" Requires="v">
                <p:oleObj name="Equation" r:id="rId2" imgW="558720" imgH="393480" progId="Equation.3">
                  <p:embed/>
                </p:oleObj>
              </mc:Choice>
              <mc:Fallback>
                <p:oleObj name="Equation" r:id="rId2" imgW="558720" imgH="39348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905000"/>
                        <a:ext cx="558800" cy="393700"/>
                      </a:xfrm>
                      <a:prstGeom prst="rect">
                        <a:avLst/>
                      </a:prstGeom>
                      <a:solidFill>
                        <a:schemeClr val="tx1"/>
                      </a:solidFill>
                    </p:spPr>
                  </p:pic>
                </p:oleObj>
              </mc:Fallback>
            </mc:AlternateContent>
          </a:graphicData>
        </a:graphic>
      </p:graphicFrame>
      <p:pic>
        <p:nvPicPr>
          <p:cNvPr id="6" name="Picture 5" descr="05-07A.jpg"/>
          <p:cNvPicPr>
            <a:picLocks noChangeAspect="1"/>
          </p:cNvPicPr>
          <p:nvPr/>
        </p:nvPicPr>
        <p:blipFill>
          <a:blip r:embed="rId4" cstate="print"/>
          <a:srcRect l="18519" r="19312" b="20635"/>
          <a:stretch>
            <a:fillRect/>
          </a:stretch>
        </p:blipFill>
        <p:spPr>
          <a:xfrm>
            <a:off x="1447800" y="3276600"/>
            <a:ext cx="3172081" cy="2699654"/>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Tubular Shafts</a:t>
            </a:r>
          </a:p>
        </p:txBody>
      </p:sp>
      <p:sp>
        <p:nvSpPr>
          <p:cNvPr id="3" name="Content Placeholder 2"/>
          <p:cNvSpPr>
            <a:spLocks noGrp="1"/>
          </p:cNvSpPr>
          <p:nvPr>
            <p:ph idx="1"/>
          </p:nvPr>
        </p:nvSpPr>
        <p:spPr/>
        <p:txBody>
          <a:bodyPr/>
          <a:lstStyle/>
          <a:p>
            <a:r>
              <a:rPr lang="en-US" dirty="0"/>
              <a:t>Polar moment of inertia</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solidFill>
                  <a:srgbClr val="FF0000"/>
                </a:solidFill>
              </a:rPr>
              <a:t>Problems, </a:t>
            </a:r>
            <a:r>
              <a:rPr lang="en-US" dirty="0" err="1">
                <a:solidFill>
                  <a:srgbClr val="FF0000"/>
                </a:solidFill>
              </a:rPr>
              <a:t>pg</a:t>
            </a:r>
            <a:r>
              <a:rPr lang="en-US" dirty="0">
                <a:solidFill>
                  <a:srgbClr val="FF0000"/>
                </a:solidFill>
              </a:rPr>
              <a:t> 199</a:t>
            </a:r>
            <a:endParaRPr lang="en-US" dirty="0"/>
          </a:p>
        </p:txBody>
      </p:sp>
      <p:graphicFrame>
        <p:nvGraphicFramePr>
          <p:cNvPr id="4" name="Object 3"/>
          <p:cNvGraphicFramePr>
            <a:graphicFrameLocks noChangeAspect="1"/>
          </p:cNvGraphicFramePr>
          <p:nvPr/>
        </p:nvGraphicFramePr>
        <p:xfrm>
          <a:off x="3657600" y="1981200"/>
          <a:ext cx="901700" cy="393700"/>
        </p:xfrm>
        <a:graphic>
          <a:graphicData uri="http://schemas.openxmlformats.org/presentationml/2006/ole">
            <mc:AlternateContent xmlns:mc="http://schemas.openxmlformats.org/markup-compatibility/2006">
              <mc:Choice xmlns:v="urn:schemas-microsoft-com:vml" Requires="v">
                <p:oleObj name="Equation" r:id="rId2" imgW="901440" imgH="393480" progId="Equation.3">
                  <p:embed/>
                </p:oleObj>
              </mc:Choice>
              <mc:Fallback>
                <p:oleObj name="Equation" r:id="rId2" imgW="901440" imgH="39348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981200"/>
                        <a:ext cx="901700" cy="393700"/>
                      </a:xfrm>
                      <a:prstGeom prst="rect">
                        <a:avLst/>
                      </a:prstGeom>
                      <a:solidFill>
                        <a:schemeClr val="tx1"/>
                      </a:solidFill>
                    </p:spPr>
                  </p:pic>
                </p:oleObj>
              </mc:Fallback>
            </mc:AlternateContent>
          </a:graphicData>
        </a:graphic>
      </p:graphicFrame>
      <p:pic>
        <p:nvPicPr>
          <p:cNvPr id="5" name="Picture 4" descr="05-09A,B.jpg"/>
          <p:cNvPicPr>
            <a:picLocks noChangeAspect="1"/>
          </p:cNvPicPr>
          <p:nvPr/>
        </p:nvPicPr>
        <p:blipFill>
          <a:blip r:embed="rId4"/>
          <a:srcRect r="44444" b="25000"/>
          <a:stretch>
            <a:fillRect/>
          </a:stretch>
        </p:blipFill>
        <p:spPr>
          <a:xfrm>
            <a:off x="4876800" y="1981200"/>
            <a:ext cx="3886231" cy="349758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Transmission</a:t>
            </a:r>
          </a:p>
        </p:txBody>
      </p:sp>
      <p:sp>
        <p:nvSpPr>
          <p:cNvPr id="3" name="Content Placeholder 2"/>
          <p:cNvSpPr>
            <a:spLocks noGrp="1"/>
          </p:cNvSpPr>
          <p:nvPr>
            <p:ph idx="1"/>
          </p:nvPr>
        </p:nvSpPr>
        <p:spPr/>
        <p:txBody>
          <a:bodyPr/>
          <a:lstStyle/>
          <a:p>
            <a:r>
              <a:rPr lang="en-US" dirty="0"/>
              <a:t>When shafts and tubes are used to transmit power from a machine, they are subjected to torques that depend on the power generated by the machine and the angular speed of the shaft</a:t>
            </a:r>
          </a:p>
          <a:p>
            <a:r>
              <a:rPr lang="en-US" dirty="0"/>
              <a:t>Power is defined as the work per unit of time</a:t>
            </a:r>
          </a:p>
          <a:p>
            <a:r>
              <a:rPr lang="en-US" dirty="0"/>
              <a:t>If during an instant of time </a:t>
            </a:r>
            <a:r>
              <a:rPr lang="en-US" dirty="0" err="1"/>
              <a:t>dt</a:t>
            </a:r>
            <a:r>
              <a:rPr lang="en-US" dirty="0"/>
              <a:t> an applied torque T causes the shaft to rotate d</a:t>
            </a:r>
            <a:r>
              <a:rPr lang="el-GR" dirty="0">
                <a:latin typeface="Times New Roman"/>
                <a:cs typeface="Times New Roman"/>
              </a:rPr>
              <a:t>θ</a:t>
            </a:r>
            <a:r>
              <a:rPr lang="en-US" dirty="0">
                <a:cs typeface="Times New Roman"/>
              </a:rPr>
              <a:t>, then the</a:t>
            </a:r>
            <a:r>
              <a:rPr lang="en-US" dirty="0"/>
              <a:t> instantaneous power is</a:t>
            </a:r>
          </a:p>
          <a:p>
            <a:endParaRPr lang="en-US" dirty="0"/>
          </a:p>
          <a:p>
            <a:endParaRPr lang="en-US" dirty="0"/>
          </a:p>
          <a:p>
            <a:r>
              <a:rPr lang="en-US" dirty="0"/>
              <a:t>In the SI system, power has units of watts when torque is measured in </a:t>
            </a:r>
            <a:r>
              <a:rPr lang="en-US" dirty="0" err="1"/>
              <a:t>newton</a:t>
            </a:r>
            <a:r>
              <a:rPr lang="en-US" dirty="0"/>
              <a:t>-meters (N-m) and </a:t>
            </a:r>
            <a:r>
              <a:rPr lang="el-GR" dirty="0">
                <a:latin typeface="Times New Roman"/>
                <a:cs typeface="Times New Roman"/>
              </a:rPr>
              <a:t>ω</a:t>
            </a:r>
            <a:r>
              <a:rPr lang="en-US" dirty="0">
                <a:cs typeface="Times New Roman"/>
              </a:rPr>
              <a:t> is in radians per second (</a:t>
            </a:r>
            <a:r>
              <a:rPr lang="en-US" dirty="0" err="1">
                <a:cs typeface="Times New Roman"/>
              </a:rPr>
              <a:t>rad</a:t>
            </a:r>
            <a:r>
              <a:rPr lang="en-US" dirty="0">
                <a:cs typeface="Times New Roman"/>
              </a:rPr>
              <a:t>/s) (1 W = 1 N-m/s)</a:t>
            </a:r>
          </a:p>
          <a:p>
            <a:r>
              <a:rPr lang="en-US" dirty="0">
                <a:cs typeface="Times New Roman"/>
              </a:rPr>
              <a:t>In the FPS (English) system</a:t>
            </a:r>
          </a:p>
          <a:p>
            <a:pPr lvl="1"/>
            <a:r>
              <a:rPr lang="en-US" dirty="0">
                <a:cs typeface="Times New Roman"/>
              </a:rPr>
              <a:t>Power has units of foot-pounds per second (ft-lb/s)</a:t>
            </a:r>
          </a:p>
          <a:p>
            <a:pPr lvl="1"/>
            <a:r>
              <a:rPr lang="en-US" dirty="0">
                <a:cs typeface="Times New Roman"/>
              </a:rPr>
              <a:t>Often horsepower (hp) is used, 1 hp = 550 ft-lb/s</a:t>
            </a:r>
          </a:p>
          <a:p>
            <a:r>
              <a:rPr lang="en-US" dirty="0">
                <a:cs typeface="Times New Roman"/>
              </a:rPr>
              <a:t>For machinery, the frequency of a shaft's rotation, f, is often used</a:t>
            </a:r>
          </a:p>
          <a:p>
            <a:pPr lvl="1"/>
            <a:r>
              <a:rPr lang="en-US" dirty="0">
                <a:cs typeface="Times New Roman"/>
              </a:rPr>
              <a:t>Frequency is a measure of the number of revolutions or cycles per second and is often expressed in hertz (1 Hz = 1 cycle/s) or rpm (rev/min)</a:t>
            </a:r>
          </a:p>
          <a:p>
            <a:pPr lvl="1"/>
            <a:r>
              <a:rPr lang="en-US" dirty="0">
                <a:cs typeface="Times New Roman"/>
              </a:rPr>
              <a:t>Since 1 cycle (or 1 revolution) = 2</a:t>
            </a:r>
            <a:r>
              <a:rPr lang="el-GR" dirty="0">
                <a:latin typeface="Arial"/>
                <a:cs typeface="Arial"/>
              </a:rPr>
              <a:t>π</a:t>
            </a:r>
            <a:r>
              <a:rPr lang="en-US" dirty="0">
                <a:cs typeface="Arial"/>
              </a:rPr>
              <a:t> </a:t>
            </a:r>
            <a:r>
              <a:rPr lang="en-US" dirty="0" err="1">
                <a:cs typeface="Arial"/>
              </a:rPr>
              <a:t>rad</a:t>
            </a:r>
            <a:r>
              <a:rPr lang="en-US" dirty="0">
                <a:cs typeface="Arial"/>
              </a:rPr>
              <a:t>, then </a:t>
            </a:r>
            <a:r>
              <a:rPr lang="el-GR" dirty="0">
                <a:latin typeface="Times New Roman"/>
                <a:cs typeface="Times New Roman"/>
              </a:rPr>
              <a:t>ω</a:t>
            </a:r>
            <a:r>
              <a:rPr lang="en-US" dirty="0">
                <a:cs typeface="Times New Roman"/>
              </a:rPr>
              <a:t> = 2</a:t>
            </a:r>
            <a:r>
              <a:rPr lang="el-GR" dirty="0">
                <a:latin typeface="Arial"/>
                <a:cs typeface="Arial"/>
              </a:rPr>
              <a:t>π</a:t>
            </a:r>
            <a:r>
              <a:rPr lang="en-US" dirty="0">
                <a:cs typeface="Arial"/>
              </a:rPr>
              <a:t> f and P = </a:t>
            </a:r>
            <a:r>
              <a:rPr lang="en-US" dirty="0">
                <a:cs typeface="Times New Roman"/>
              </a:rPr>
              <a:t>2</a:t>
            </a:r>
            <a:r>
              <a:rPr lang="el-GR" dirty="0">
                <a:latin typeface="Arial"/>
                <a:cs typeface="Arial"/>
              </a:rPr>
              <a:t>π</a:t>
            </a:r>
            <a:r>
              <a:rPr lang="en-US" dirty="0">
                <a:cs typeface="Arial"/>
              </a:rPr>
              <a:t> f T</a:t>
            </a:r>
            <a:endParaRPr lang="en-US" dirty="0"/>
          </a:p>
        </p:txBody>
      </p:sp>
      <p:graphicFrame>
        <p:nvGraphicFramePr>
          <p:cNvPr id="4" name="Object 3"/>
          <p:cNvGraphicFramePr>
            <a:graphicFrameLocks noChangeAspect="1"/>
          </p:cNvGraphicFramePr>
          <p:nvPr/>
        </p:nvGraphicFramePr>
        <p:xfrm>
          <a:off x="4800600" y="3352800"/>
          <a:ext cx="2743200" cy="927100"/>
        </p:xfrm>
        <a:graphic>
          <a:graphicData uri="http://schemas.openxmlformats.org/presentationml/2006/ole">
            <mc:AlternateContent xmlns:mc="http://schemas.openxmlformats.org/markup-compatibility/2006">
              <mc:Choice xmlns:v="urn:schemas-microsoft-com:vml" Requires="v">
                <p:oleObj name="Equation" r:id="rId2" imgW="2743200" imgH="927000" progId="Equation.3">
                  <p:embed/>
                </p:oleObj>
              </mc:Choice>
              <mc:Fallback>
                <p:oleObj name="Equation" r:id="rId2" imgW="2743200" imgH="9270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352800"/>
                        <a:ext cx="2743200" cy="927100"/>
                      </a:xfrm>
                      <a:prstGeom prst="rect">
                        <a:avLst/>
                      </a:prstGeom>
                      <a:solidFill>
                        <a:schemeClr val="tx1"/>
                      </a:solidFill>
                    </p:spPr>
                  </p:pic>
                </p:oleObj>
              </mc:Fallback>
            </mc:AlternateContent>
          </a:graphicData>
        </a:graphic>
      </p:graphicFrame>
    </p:spTree>
  </p:cSld>
  <p:clrMapOvr>
    <a:masterClrMapping/>
  </p:clrMapOvr>
  <p:transition/>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1520842399</TotalTime>
  <Pages>10</Pages>
  <Words>848</Words>
  <Application>Microsoft Office PowerPoint</Application>
  <PresentationFormat>On-screen Show (4:3)</PresentationFormat>
  <Paragraphs>97</Paragraphs>
  <Slides>12</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0" baseType="lpstr">
      <vt:lpstr>Arial</vt:lpstr>
      <vt:lpstr>Cambria Math</vt:lpstr>
      <vt:lpstr>Tahoma</vt:lpstr>
      <vt:lpstr>Times New Roman</vt:lpstr>
      <vt:lpstr>Wingdings</vt:lpstr>
      <vt:lpstr>Shimmer</vt:lpstr>
      <vt:lpstr>Custom Design</vt:lpstr>
      <vt:lpstr>Equation</vt:lpstr>
      <vt:lpstr>Chapter 5  Torsion</vt:lpstr>
      <vt:lpstr>Torsional Deformation of a Circular Shaft</vt:lpstr>
      <vt:lpstr>Angle of Twist</vt:lpstr>
      <vt:lpstr>Strains Induced by Torsional Deformation</vt:lpstr>
      <vt:lpstr>Variation of Shear Strain Along a Radial Line</vt:lpstr>
      <vt:lpstr>Variation of Shear Stress Along a Radial Line</vt:lpstr>
      <vt:lpstr>Solid Shafts</vt:lpstr>
      <vt:lpstr>Tubular Shafts</vt:lpstr>
      <vt:lpstr>Power Transmission</vt:lpstr>
      <vt:lpstr>Shaft Design for Power Transmission</vt:lpstr>
      <vt:lpstr>Angle of Twist</vt:lpstr>
      <vt:lpstr>Angle of Twist for Shafts with Changes Along Its Length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Engineering Design Process</dc:title>
  <dc:subject/>
  <dc:creator>Winona State University</dc:creator>
  <cp:keywords/>
  <dc:description/>
  <cp:lastModifiedBy>Dennehy, Keith</cp:lastModifiedBy>
  <cp:revision>128</cp:revision>
  <cp:lastPrinted>2012-02-20T15:14:53Z</cp:lastPrinted>
  <dcterms:created xsi:type="dcterms:W3CDTF">1997-05-11T21:15:14Z</dcterms:created>
  <dcterms:modified xsi:type="dcterms:W3CDTF">2024-02-23T15:49:03Z</dcterms:modified>
</cp:coreProperties>
</file>