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  <p:sldMasterId id="2147483661" r:id="rId2"/>
    <p:sldMasterId id="2147483683" r:id="rId3"/>
  </p:sldMasterIdLst>
  <p:notesMasterIdLst>
    <p:notesMasterId r:id="rId12"/>
  </p:notesMasterIdLst>
  <p:handoutMasterIdLst>
    <p:handoutMasterId r:id="rId13"/>
  </p:handoutMasterIdLst>
  <p:sldIdLst>
    <p:sldId id="274" r:id="rId4"/>
    <p:sldId id="275" r:id="rId5"/>
    <p:sldId id="276" r:id="rId6"/>
    <p:sldId id="277" r:id="rId7"/>
    <p:sldId id="287" r:id="rId8"/>
    <p:sldId id="285" r:id="rId9"/>
    <p:sldId id="286" r:id="rId10"/>
    <p:sldId id="283" r:id="rId11"/>
  </p:sldIdLst>
  <p:sldSz cx="9144000" cy="6858000" type="screen4x3"/>
  <p:notesSz cx="9144000" cy="685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593" y="8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90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3850" y="519113"/>
            <a:ext cx="3416300" cy="2562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187309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9216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9216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6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6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217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17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217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7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717EE5-B2E8-4381-989C-D9C0885A01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9D6F7-12F5-4F93-A94B-5223A1F10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D2596-2834-4319-A604-AE8AB6595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5D7CD-D093-417A-872A-5344EA9DB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84DC9-3F09-48ED-8549-8BE8060F9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D5F9E-0722-4EED-82DF-A22C41FAD7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A879A-24B8-4113-A728-03EFE19DEA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1655-5B50-4773-AA8F-A058356FCD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02ABA-5E54-4E0A-BF6A-DDEBDC8D8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51B16-1C01-462A-83FD-FF68D1BB5F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EFDE1-91BC-41D8-8C95-5E6B1F49A8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6C23B-F949-45D9-AEFF-AE6EE9E7E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B91C8-4594-46A3-8176-453AE32D4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23D49-F7A7-4438-A99F-A99979E47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1B932-53A1-4A6F-A159-40FD08BC2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EAD4E-0A1B-4D77-B16C-276B767EA3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30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3BAA7-53E5-464D-B727-A5ADF3BDC0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1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DC49D-7E0C-4BFB-A2E9-68F2E23DC4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55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A7139-5582-410B-A4DD-9139A70E7F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65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CFE90-E4D3-458D-A49F-9C47C9A313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42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68FB1-E38B-473F-947A-6EF74C0176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15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5990A-0746-48E1-BE9E-48106116C7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9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97566-E81B-4B5E-8434-672B086C9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77314-E610-4DAA-81CD-02084BF04B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23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2607D-1186-4470-8814-D7C132C341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71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E269A-BDA3-431C-A250-567A449E32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55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298AB-1E6F-4D8B-AF11-CF9567660F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1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96177-494E-4103-8500-44422FF84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6F8BE-A9F2-460D-92E9-3753F2D1E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EBE4E-2623-4DB3-8B68-DD95D9B80D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41F29-DE02-4A08-950F-D3F75EF03B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892A-7C01-4E87-8484-6096B66C8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3E60D-DEE3-482C-8722-9AE9683EA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9113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14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114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11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11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115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115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1F5DE6B-B720-458E-9896-07664CA4DAF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B923B83B-4D8D-4AA0-B97E-DA5595E10C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1" hangingPunct="1"/>
            <a:fld id="{F119CA76-04EA-46E5-9FE0-247983C12712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wmf"/><Relationship Id="rId7" Type="http://schemas.openxmlformats.org/officeDocument/2006/relationships/slide" Target="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US"/>
              <a:t>Chapter 9</a:t>
            </a:r>
            <a:br>
              <a:rPr lang="en-US"/>
            </a:br>
            <a:br>
              <a:rPr lang="en-US" dirty="0"/>
            </a:br>
            <a:r>
              <a:rPr lang="en-US"/>
              <a:t>Stress Transformation</a:t>
            </a:r>
            <a:endParaRPr lang="en-US" dirty="0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state of stress at a point is characterized by six independent normal and shear stress components</a:t>
            </a:r>
          </a:p>
          <a:p>
            <a:r>
              <a:rPr lang="en-US" dirty="0"/>
              <a:t>Approximations or simplifications of the loadings on a body are made so that the stress in a structural member or mechanical element can be analyzed in a single plane - the material is said to be subjected to plane stress (i.e. there is no load on two opposing (z) planes of the body)</a:t>
            </a:r>
          </a:p>
          <a:p>
            <a:r>
              <a:rPr lang="en-US" dirty="0"/>
              <a:t>The state of plane stress at a point is uniquely represented by three components on an element that has a specific orientation at the point</a:t>
            </a:r>
          </a:p>
        </p:txBody>
      </p:sp>
      <p:pic>
        <p:nvPicPr>
          <p:cNvPr id="4" name="Picture 3" descr="09-01A-C.jpg"/>
          <p:cNvPicPr>
            <a:picLocks noChangeAspect="1"/>
          </p:cNvPicPr>
          <p:nvPr/>
        </p:nvPicPr>
        <p:blipFill>
          <a:blip r:embed="rId2"/>
          <a:srcRect t="15278" b="31944"/>
          <a:stretch>
            <a:fillRect/>
          </a:stretch>
        </p:blipFill>
        <p:spPr>
          <a:xfrm>
            <a:off x="1524000" y="4343400"/>
            <a:ext cx="6096000" cy="21448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Stress Sign Convention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 normal stress acts outward from all faces and positive shear stress acts upward on the right-hand face of the element</a:t>
            </a:r>
          </a:p>
          <a:p>
            <a:r>
              <a:rPr lang="en-US" dirty="0"/>
              <a:t>The angle </a:t>
            </a:r>
            <a:r>
              <a:rPr lang="el-GR" dirty="0"/>
              <a:t>θ</a:t>
            </a:r>
            <a:r>
              <a:rPr lang="en-US" dirty="0"/>
              <a:t> is measured from the positive x to the positive x' axis.  It is positive provided it follows the curl of the right-hand fingers (i.e. counterclockwise as shown)</a:t>
            </a:r>
          </a:p>
          <a:p>
            <a:endParaRPr lang="en-US" dirty="0"/>
          </a:p>
        </p:txBody>
      </p:sp>
      <p:pic>
        <p:nvPicPr>
          <p:cNvPr id="9" name="Picture 8" descr="09-05B.jpg"/>
          <p:cNvPicPr>
            <a:picLocks noChangeAspect="1"/>
          </p:cNvPicPr>
          <p:nvPr/>
        </p:nvPicPr>
        <p:blipFill>
          <a:blip r:embed="rId2"/>
          <a:srcRect l="32407" r="11111" b="26389"/>
          <a:stretch>
            <a:fillRect/>
          </a:stretch>
        </p:blipFill>
        <p:spPr>
          <a:xfrm>
            <a:off x="5029200" y="3662039"/>
            <a:ext cx="2806490" cy="2438400"/>
          </a:xfrm>
          <a:prstGeom prst="rect">
            <a:avLst/>
          </a:prstGeom>
        </p:spPr>
      </p:pic>
      <p:pic>
        <p:nvPicPr>
          <p:cNvPr id="10" name="Picture 9" descr="09-05A.jpg"/>
          <p:cNvPicPr>
            <a:picLocks noChangeAspect="1"/>
          </p:cNvPicPr>
          <p:nvPr/>
        </p:nvPicPr>
        <p:blipFill>
          <a:blip r:embed="rId3"/>
          <a:srcRect l="22251" r="22193" b="23567"/>
          <a:stretch>
            <a:fillRect/>
          </a:stretch>
        </p:blipFill>
        <p:spPr>
          <a:xfrm>
            <a:off x="1981200" y="3646899"/>
            <a:ext cx="2667000" cy="244614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Transformation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Transforming the normal and shear stress components from the x, y to the x', y' coordinate axes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09-06A.jpg"/>
          <p:cNvPicPr>
            <a:picLocks noChangeAspect="1"/>
          </p:cNvPicPr>
          <p:nvPr/>
        </p:nvPicPr>
        <p:blipFill>
          <a:blip r:embed="rId2" cstate="print"/>
          <a:srcRect l="25926" r="25000" b="27778"/>
          <a:stretch>
            <a:fillRect/>
          </a:stretch>
        </p:blipFill>
        <p:spPr>
          <a:xfrm>
            <a:off x="1752600" y="2776978"/>
            <a:ext cx="2048741" cy="2010083"/>
          </a:xfrm>
          <a:prstGeom prst="rect">
            <a:avLst/>
          </a:prstGeom>
        </p:spPr>
      </p:pic>
      <p:pic>
        <p:nvPicPr>
          <p:cNvPr id="5" name="Picture 4" descr="09-06B.jpg"/>
          <p:cNvPicPr>
            <a:picLocks noChangeAspect="1"/>
          </p:cNvPicPr>
          <p:nvPr/>
        </p:nvPicPr>
        <p:blipFill>
          <a:blip r:embed="rId3" cstate="print"/>
          <a:srcRect l="23148" r="23148" b="29167"/>
          <a:stretch>
            <a:fillRect/>
          </a:stretch>
        </p:blipFill>
        <p:spPr>
          <a:xfrm>
            <a:off x="4267200" y="2776978"/>
            <a:ext cx="2286000" cy="20100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3CA0-A9DA-4599-9A0A-B775EE152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Equations of Plane-Stress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3B2D0-4910-43FE-8461-2261F793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724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Problems, </a:t>
            </a:r>
            <a:r>
              <a:rPr lang="en-US" dirty="0" err="1">
                <a:solidFill>
                  <a:srgbClr val="FF0000"/>
                </a:solidFill>
              </a:rPr>
              <a:t>pg</a:t>
            </a:r>
            <a:r>
              <a:rPr lang="en-US" dirty="0">
                <a:solidFill>
                  <a:srgbClr val="FF0000"/>
                </a:solidFill>
              </a:rPr>
              <a:t> 462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68AC0-2E0E-499A-8857-2361CF1B8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3950550" cy="4480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B15EB0-EBD9-4FD0-B759-C6D524EDC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30" y="1905000"/>
            <a:ext cx="2511770" cy="2024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837D8D-B003-4290-A627-B0C63C5F7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793" y="4145474"/>
            <a:ext cx="2511770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8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2DB7-B163-45FE-B656-BB5E86B4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In-Plane Principal Stress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DBD14B-AFD4-422C-8193-9990BF409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016" y="1981200"/>
            <a:ext cx="5557421" cy="220668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5A0681-6969-4078-A681-CD22DDF72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16" y="4267200"/>
            <a:ext cx="3507579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E96603-31CA-4CBC-915C-2B5D50C23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981200"/>
            <a:ext cx="2126592" cy="41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234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4BB2B-EF3F-492D-8B4F-58E494D4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In-Plane Shear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E7DCF-79E6-491D-B355-CAC8827E8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199"/>
            <a:ext cx="7543800" cy="430008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D697E-4142-4449-BD78-4A4F69A0F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70102"/>
            <a:ext cx="3890918" cy="4430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6434FF-2666-4757-9DF7-D3982A792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589" y="1981199"/>
            <a:ext cx="2325278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768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53400" cy="685800"/>
          </a:xfrm>
          <a:noFill/>
          <a:ln/>
        </p:spPr>
        <p:txBody>
          <a:bodyPr/>
          <a:lstStyle/>
          <a:p>
            <a:pPr algn="l"/>
            <a:r>
              <a:rPr lang="en-US" altLang="en-US" sz="2400" b="1">
                <a:solidFill>
                  <a:srgbClr val="006DCF"/>
                </a:solidFill>
                <a:latin typeface="Arial Black" pitchFamily="34" charset="0"/>
              </a:rPr>
              <a:t>MOHR’S CIRCLE OF PLANE STRESS</a:t>
            </a:r>
            <a:endParaRPr lang="en-US" altLang="zh-CN" sz="2400" b="1">
              <a:solidFill>
                <a:srgbClr val="006DCF"/>
              </a:solidFill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981200" y="6553200"/>
            <a:ext cx="5334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1200" b="0">
                <a:ea typeface="宋体" pitchFamily="2" charset="-122"/>
              </a:rPr>
              <a:t>Copyright © 2011 Pearson Education South Asia Pte Ltd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638800"/>
          </a:xfrm>
          <a:noFill/>
          <a:ln/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altLang="en-US" sz="2400"/>
              <a:t>A geometrical representation of equations 9.1 and 9.2; i.e.</a:t>
            </a:r>
          </a:p>
          <a:p>
            <a:pPr marL="457200" indent="-457200">
              <a:spcBef>
                <a:spcPct val="0"/>
              </a:spcBef>
            </a:pPr>
            <a:endParaRPr lang="en-US" altLang="en-US" sz="2400"/>
          </a:p>
          <a:p>
            <a:pPr marL="457200" indent="-457200">
              <a:spcBef>
                <a:spcPct val="0"/>
              </a:spcBef>
            </a:pPr>
            <a:endParaRPr lang="en-US" altLang="en-US" sz="2400"/>
          </a:p>
          <a:p>
            <a:pPr marL="457200" indent="-457200">
              <a:spcBef>
                <a:spcPct val="0"/>
              </a:spcBef>
            </a:pPr>
            <a:endParaRPr lang="en-US" altLang="en-US" sz="2400"/>
          </a:p>
          <a:p>
            <a:pPr marL="457200" indent="-457200">
              <a:spcBef>
                <a:spcPct val="0"/>
              </a:spcBef>
            </a:pPr>
            <a:endParaRPr lang="en-US" altLang="en-US" sz="2400"/>
          </a:p>
          <a:p>
            <a:pPr marL="457200" indent="-457200">
              <a:spcBef>
                <a:spcPct val="0"/>
              </a:spcBef>
            </a:pPr>
            <a:endParaRPr lang="en-US" altLang="en-US" sz="2400"/>
          </a:p>
          <a:p>
            <a:pPr marL="457200" indent="-457200"/>
            <a:r>
              <a:rPr lang="en-US" altLang="en-US" sz="2400"/>
              <a:t>Sign Convention:</a:t>
            </a:r>
          </a:p>
          <a:p>
            <a:pPr marL="457200" indent="-457200">
              <a:buFontTx/>
              <a:buNone/>
            </a:pPr>
            <a:r>
              <a:rPr lang="en-US" altLang="en-US" sz="2400"/>
              <a:t>	</a:t>
            </a:r>
            <a:r>
              <a:rPr lang="el-GR" altLang="en-US" sz="2400"/>
              <a:t>σ</a:t>
            </a:r>
            <a:r>
              <a:rPr lang="en-US" altLang="en-US" sz="2400"/>
              <a:t> is positive to the right, and </a:t>
            </a:r>
            <a:r>
              <a:rPr lang="el-GR" altLang="en-US" sz="2400"/>
              <a:t>τ</a:t>
            </a:r>
            <a:r>
              <a:rPr lang="en-US" altLang="en-US" sz="2400"/>
              <a:t> is positive downward.</a:t>
            </a:r>
            <a:endParaRPr lang="el-GR" altLang="en-US" sz="2400"/>
          </a:p>
          <a:p>
            <a:pPr marL="457200" indent="-457200"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3403600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 b="28496"/>
          <a:stretch>
            <a:fillRect/>
          </a:stretch>
        </p:blipFill>
        <p:spPr bwMode="auto">
          <a:xfrm>
            <a:off x="5715000" y="12954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4286" name="Object 5"/>
          <p:cNvGraphicFramePr>
            <a:graphicFrameLocks noChangeAspect="1"/>
          </p:cNvGraphicFramePr>
          <p:nvPr/>
        </p:nvGraphicFramePr>
        <p:xfrm>
          <a:off x="990600" y="1524000"/>
          <a:ext cx="4421188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5" imgW="2869920" imgH="965160" progId="Equation.3">
                  <p:embed/>
                </p:oleObj>
              </mc:Choice>
              <mc:Fallback>
                <p:oleObj name="Equation" r:id="rId5" imgW="28699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4421188" cy="1516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88" name="Picture 16" descr="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822950"/>
            <a:ext cx="53975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84296"/>
      </p:ext>
    </p:extLst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1520842193</TotalTime>
  <Pages>10</Pages>
  <Words>256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Tahoma</vt:lpstr>
      <vt:lpstr>Times New Roman</vt:lpstr>
      <vt:lpstr>Wingdings</vt:lpstr>
      <vt:lpstr>Shimmer</vt:lpstr>
      <vt:lpstr>Custom Design</vt:lpstr>
      <vt:lpstr>Default Design</vt:lpstr>
      <vt:lpstr>Equation</vt:lpstr>
      <vt:lpstr>Chapter 9  Stress Transformation</vt:lpstr>
      <vt:lpstr>Plane Stress</vt:lpstr>
      <vt:lpstr>Plane Stress Sign Convention</vt:lpstr>
      <vt:lpstr>Stress Transformation Equations</vt:lpstr>
      <vt:lpstr>General Equations of Plane-Stress Transformation</vt:lpstr>
      <vt:lpstr>In-Plane Principal Stress</vt:lpstr>
      <vt:lpstr>Maximum In-Plane Shear Stress</vt:lpstr>
      <vt:lpstr>MOHR’S CIRCLE OF PLANE STRESS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Engineering Design Process</dc:title>
  <dc:subject/>
  <dc:creator>Winona State University</dc:creator>
  <cp:keywords/>
  <dc:description/>
  <cp:lastModifiedBy>Dennehy, Keith</cp:lastModifiedBy>
  <cp:revision>89</cp:revision>
  <cp:lastPrinted>2012-04-22T15:40:43Z</cp:lastPrinted>
  <dcterms:created xsi:type="dcterms:W3CDTF">1997-05-11T21:15:14Z</dcterms:created>
  <dcterms:modified xsi:type="dcterms:W3CDTF">2022-04-22T13:41:00Z</dcterms:modified>
</cp:coreProperties>
</file>