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25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72108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1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34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434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5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5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1FEB43-DDAE-44D7-945B-C86A73513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3D14A-568D-4FE7-A8D0-B26D2C427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DE68-4F6D-400A-9428-EF1E488FD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1BD75-CA5F-47E2-9358-89990C737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C496-56FE-425E-BD41-1BAE672E9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7ECD4-7743-4974-901E-C02A9819E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32B51-B1AE-4209-B9D6-A98AFA939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E20BC-4864-405C-B58B-2A6FFC666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7895D-04C2-42B4-9F06-71ED0D66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E3738-345F-42B4-9623-EDAC810AE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C665E-3B99-4415-B28E-D9DE2A4F0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39919BA-C2BD-4616-82AF-0430E0CEACB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hacell.com/" TargetMode="External"/><Relationship Id="rId3" Type="http://schemas.openxmlformats.org/officeDocument/2006/relationships/hyperlink" Target="https://www.hexcel.com/Products/Honeycomb/" TargetMode="External"/><Relationship Id="rId7" Type="http://schemas.openxmlformats.org/officeDocument/2006/relationships/hyperlink" Target="http://course1.winona.edu/kdennehy/CME390/Topics/sandwich/HEXWEBSELECTORGUID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urse1.winona.edu/kdennehy/CME390/Topics/sandwich/HexWeb_HRH_10_us.pdf" TargetMode="External"/><Relationship Id="rId11" Type="http://schemas.openxmlformats.org/officeDocument/2006/relationships/hyperlink" Target="https://www.3accorematerials.com/en/products/baltek-balsa" TargetMode="External"/><Relationship Id="rId5" Type="http://schemas.openxmlformats.org/officeDocument/2006/relationships/hyperlink" Target="http://course1.winona.edu/kdennehy/CME390/Topics/sandwich/honeycomb%20manufacture.jpg" TargetMode="External"/><Relationship Id="rId10" Type="http://schemas.openxmlformats.org/officeDocument/2006/relationships/hyperlink" Target="https://www.corelitecomposites.com/" TargetMode="External"/><Relationship Id="rId4" Type="http://schemas.openxmlformats.org/officeDocument/2006/relationships/hyperlink" Target="https://www.plascore.com/" TargetMode="External"/><Relationship Id="rId9" Type="http://schemas.openxmlformats.org/officeDocument/2006/relationships/hyperlink" Target="http://www.diabgroup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1.winona.edu/kdennehy/CME390/Topics/sandwich/edge%20closur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SANDWICH COMPOSITES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COMPONENTS OF SANDWICH COMPOSITES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face sheets, facings, skins</a:t>
            </a:r>
          </a:p>
          <a:p>
            <a:r>
              <a:rPr lang="en-US"/>
              <a:t>core material</a:t>
            </a:r>
          </a:p>
          <a:p>
            <a:r>
              <a:rPr lang="en-US"/>
              <a:t>adhesive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FACE SHEETS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traditional composite materials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MATERIALS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honeycomb (</a:t>
            </a:r>
            <a:r>
              <a:rPr lang="en-US" sz="2000" dirty="0">
                <a:hlinkClick r:id="rId3"/>
              </a:rPr>
              <a:t>Hexcel</a:t>
            </a:r>
            <a:r>
              <a:rPr lang="en-US" sz="2000" dirty="0"/>
              <a:t>, </a:t>
            </a:r>
            <a:r>
              <a:rPr lang="en-US" sz="2000" dirty="0">
                <a:hlinkClick r:id="rId4"/>
              </a:rPr>
              <a:t>Plascore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method of manufacture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expansion process or corrugation process (</a:t>
            </a:r>
            <a:r>
              <a:rPr lang="en-US" sz="1600" dirty="0">
                <a:hlinkClick r:id="rId5"/>
              </a:rPr>
              <a:t>see mfg processes</a:t>
            </a:r>
            <a:r>
              <a:rPr lang="en-US" sz="16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determines difference in L/W performance (</a:t>
            </a:r>
            <a:r>
              <a:rPr lang="en-US" sz="1600" dirty="0">
                <a:hlinkClick r:id="rId6"/>
              </a:rPr>
              <a:t>see data sheet</a:t>
            </a:r>
            <a:r>
              <a:rPr lang="en-US" sz="1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materials (</a:t>
            </a:r>
            <a:r>
              <a:rPr lang="en-US" sz="1800" dirty="0">
                <a:hlinkClick r:id="rId7"/>
              </a:rPr>
              <a:t>see property comparison</a:t>
            </a:r>
            <a:r>
              <a:rPr lang="en-US" sz="18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aluminum (CR-PAA/CRIII 5052 and 5056, ACG)</a:t>
            </a:r>
          </a:p>
          <a:p>
            <a:pPr lvl="2">
              <a:lnSpc>
                <a:spcPct val="90000"/>
              </a:lnSpc>
            </a:pPr>
            <a:r>
              <a:rPr lang="en-US" sz="1600" dirty="0" err="1"/>
              <a:t>aramid</a:t>
            </a:r>
            <a:r>
              <a:rPr lang="en-US" sz="1600" dirty="0"/>
              <a:t> fiber reinforced </a:t>
            </a:r>
            <a:r>
              <a:rPr lang="en-US" sz="1600" dirty="0" err="1"/>
              <a:t>phenolic</a:t>
            </a:r>
            <a:r>
              <a:rPr lang="en-US" sz="1600" dirty="0"/>
              <a:t> (HRH-10 (</a:t>
            </a:r>
            <a:r>
              <a:rPr lang="en-US" sz="1600" dirty="0" err="1"/>
              <a:t>Nomex</a:t>
            </a:r>
            <a:r>
              <a:rPr lang="en-US" sz="1600" dirty="0"/>
              <a:t>), KOREX)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glass reinforced </a:t>
            </a:r>
            <a:r>
              <a:rPr lang="en-US" sz="1600" dirty="0" err="1"/>
              <a:t>phenolic</a:t>
            </a:r>
            <a:r>
              <a:rPr lang="en-US" sz="1600" dirty="0"/>
              <a:t> (HRP, HFT)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glass reinforced polyimide (HRH-327)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thermoplastic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closed cell rigid foam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hlinkClick r:id="rId8"/>
              </a:rPr>
              <a:t>Rohacell</a:t>
            </a:r>
            <a:r>
              <a:rPr lang="en-US" sz="1800" dirty="0"/>
              <a:t> (</a:t>
            </a:r>
            <a:r>
              <a:rPr lang="en-US" sz="1800" dirty="0" err="1"/>
              <a:t>polymethacrylimide</a:t>
            </a:r>
            <a:r>
              <a:rPr lang="en-US" sz="1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hlinkClick r:id="rId9"/>
              </a:rPr>
              <a:t>Divinycell</a:t>
            </a:r>
            <a:r>
              <a:rPr lang="en-US" sz="1800" dirty="0"/>
              <a:t>,  </a:t>
            </a:r>
            <a:r>
              <a:rPr lang="en-US" sz="1800" dirty="0">
                <a:hlinkClick r:id="rId10"/>
              </a:rPr>
              <a:t>CoreLite</a:t>
            </a:r>
            <a:r>
              <a:rPr lang="en-US" sz="1800" dirty="0"/>
              <a:t> (polyvinyl chloride)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cast (two-part expanding) foam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balsa (</a:t>
            </a:r>
            <a:r>
              <a:rPr lang="en-US" sz="2000" dirty="0" err="1">
                <a:hlinkClick r:id="rId11"/>
              </a:rPr>
              <a:t>Baltek</a:t>
            </a:r>
            <a:r>
              <a:rPr lang="en-US" sz="2000" dirty="0"/>
              <a:t>, </a:t>
            </a:r>
            <a:r>
              <a:rPr lang="en-US" sz="2000" dirty="0">
                <a:hlinkClick r:id="rId10"/>
              </a:rPr>
              <a:t>CoreLite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ADHESIVE BONDING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rely on resin used in face sheet (particularly in wet lay-up)</a:t>
            </a:r>
          </a:p>
          <a:p>
            <a:r>
              <a:rPr lang="en-US"/>
              <a:t>film adhesive</a:t>
            </a:r>
          </a:p>
          <a:p>
            <a:r>
              <a:rPr lang="en-US"/>
              <a:t>select adhesive according to application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FABRICATION PROCESS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r>
              <a:rPr lang="en-US" sz="2000"/>
              <a:t>forming</a:t>
            </a:r>
          </a:p>
          <a:p>
            <a:pPr lvl="1"/>
            <a:r>
              <a:rPr lang="en-US" sz="1800"/>
              <a:t>machining</a:t>
            </a:r>
          </a:p>
          <a:p>
            <a:pPr lvl="1"/>
            <a:r>
              <a:rPr lang="en-US" sz="1800"/>
              <a:t>for foams</a:t>
            </a:r>
          </a:p>
          <a:p>
            <a:pPr lvl="2"/>
            <a:r>
              <a:rPr lang="en-US" sz="1600"/>
              <a:t>curing/annealing to achieve desired density and strength</a:t>
            </a:r>
          </a:p>
          <a:p>
            <a:pPr lvl="2"/>
            <a:r>
              <a:rPr lang="en-US" sz="1600"/>
              <a:t>thermoforming	</a:t>
            </a:r>
          </a:p>
          <a:p>
            <a:r>
              <a:rPr lang="en-US" sz="2000"/>
              <a:t>cleaning</a:t>
            </a:r>
          </a:p>
          <a:p>
            <a:pPr lvl="1"/>
            <a:r>
              <a:rPr lang="en-US" sz="1800"/>
              <a:t>vacuuming</a:t>
            </a:r>
          </a:p>
          <a:p>
            <a:pPr lvl="1"/>
            <a:r>
              <a:rPr lang="en-US" sz="1800"/>
              <a:t>for aluminum - vapor degreasing</a:t>
            </a:r>
          </a:p>
          <a:p>
            <a:pPr lvl="1"/>
            <a:r>
              <a:rPr lang="en-US" sz="1800"/>
              <a:t>for Nomex - ethyl alcohol</a:t>
            </a:r>
          </a:p>
          <a:p>
            <a:r>
              <a:rPr lang="en-US" sz="2000"/>
              <a:t>drying (elevated temperature in air-circulating oven)</a:t>
            </a:r>
          </a:p>
          <a:p>
            <a:r>
              <a:rPr lang="en-US" sz="2000"/>
              <a:t>face sheets cocured or post-bonded</a:t>
            </a:r>
          </a:p>
          <a:p>
            <a:r>
              <a:rPr lang="en-US" sz="2000"/>
              <a:t>must check compaction pressure will not crush core materials or cause intercell buckling of face sheets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ADDITIONAL CONSIDERATIONS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hardpoints for fasteners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edge closures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1869</TotalTime>
  <Pages>7</Pages>
  <Words>210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Tahoma</vt:lpstr>
      <vt:lpstr>Times New Roman</vt:lpstr>
      <vt:lpstr>Wingdings</vt:lpstr>
      <vt:lpstr>Shimmer</vt:lpstr>
      <vt:lpstr>SANDWICH COMPOSITES</vt:lpstr>
      <vt:lpstr>COMPONENTS OF SANDWICH COMPOSITES</vt:lpstr>
      <vt:lpstr>FACE SHEETS</vt:lpstr>
      <vt:lpstr>CORE MATERIALS</vt:lpstr>
      <vt:lpstr>ADHESIVE BONDING</vt:lpstr>
      <vt:lpstr>FABRICATION PROCESS</vt:lpstr>
      <vt:lpstr>ADDITIONAL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 Sandwich Construction</dc:title>
  <dc:subject/>
  <dc:creator>Winona State University</dc:creator>
  <cp:keywords/>
  <dc:description/>
  <cp:lastModifiedBy>Dennehy, Keith</cp:lastModifiedBy>
  <cp:revision>76</cp:revision>
  <cp:lastPrinted>1997-01-16T15:31:30Z</cp:lastPrinted>
  <dcterms:created xsi:type="dcterms:W3CDTF">1997-02-12T22:34:40Z</dcterms:created>
  <dcterms:modified xsi:type="dcterms:W3CDTF">2023-03-01T20:27:49Z</dcterms:modified>
</cp:coreProperties>
</file>