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2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3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529057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741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741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2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86B42B-B5A0-4C22-8137-61303C0F6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F1A50-F836-4E35-9795-9A18A3D24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DE05-9CDB-4183-9052-CC8E5BF57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00AEF-7178-4D30-BC01-2BAC3DB92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FCB5E-8A65-4313-803D-26EF85930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2194A-B6C0-409F-8926-B58479FB5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963B-81D3-44DB-AB51-0646A26BF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8A381-FBD7-4864-9498-ABA4C4C68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854B3-BBFC-4A3E-BB6A-9D056EB34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9D979-6870-48E3-8914-E58639302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0A7C3-17A5-4EDF-AC60-DB887AFAF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8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639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39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B007589-A2FA-462A-BAFF-DE4149D404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QRYT0Hqzu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SPRAY-UP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PROCESSING IS NEEDED AFTER CHOP IS APPLIED TO MOLD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best laminate - one pass, roll out, let gel, continue</a:t>
            </a:r>
          </a:p>
          <a:p>
            <a:r>
              <a:rPr lang="en-US" smtClean="0"/>
              <a:t>rolled by hand with serrated rollers (aluminum or plastic) to remove air, compact the fibers and smooth the surface</a:t>
            </a:r>
          </a:p>
          <a:p>
            <a:r>
              <a:rPr lang="en-US" smtClean="0"/>
              <a:t>start rolling near center and work to edges</a:t>
            </a:r>
          </a:p>
          <a:p>
            <a:r>
              <a:rPr lang="en-US" smtClean="0"/>
              <a:t>where reinforcement bridges female contours work down into contours by pulling fibers from edge to center of female contour </a:t>
            </a:r>
          </a:p>
          <a:p>
            <a:r>
              <a:rPr lang="en-US" smtClean="0"/>
              <a:t>male molds easier to spray-up and roll out, however usually more fiber and resin overspray (waste) on floor</a:t>
            </a:r>
          </a:p>
          <a:p>
            <a:r>
              <a:rPr lang="en-US" smtClean="0"/>
              <a:t>cure will be similar to wet lay-up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SPRAY-UP?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one or more continuous fiber </a:t>
            </a:r>
            <a:r>
              <a:rPr lang="en-US" sz="1800" dirty="0" err="1" smtClean="0"/>
              <a:t>rovings</a:t>
            </a:r>
            <a:r>
              <a:rPr lang="en-US" sz="1800" dirty="0" smtClean="0"/>
              <a:t> fed through a chopper</a:t>
            </a:r>
          </a:p>
          <a:p>
            <a:r>
              <a:rPr lang="en-US" sz="1800" dirty="0" smtClean="0"/>
              <a:t>fiber </a:t>
            </a:r>
            <a:r>
              <a:rPr lang="en-US" sz="1800" dirty="0" err="1" smtClean="0"/>
              <a:t>rovings</a:t>
            </a:r>
            <a:r>
              <a:rPr lang="en-US" sz="1800" dirty="0" smtClean="0"/>
              <a:t> are cut to predetermined lengths</a:t>
            </a:r>
          </a:p>
          <a:p>
            <a:r>
              <a:rPr lang="en-US" sz="1800" dirty="0" smtClean="0"/>
              <a:t>chopped fibers are propelled into resin stream</a:t>
            </a:r>
          </a:p>
          <a:p>
            <a:r>
              <a:rPr lang="en-US" sz="1800" dirty="0" smtClean="0"/>
              <a:t>resin and chopped fibers are deposited simultaneously on mold</a:t>
            </a:r>
          </a:p>
          <a:p>
            <a:r>
              <a:rPr lang="en-US" sz="1800" dirty="0" smtClean="0"/>
              <a:t>rolled by hand with serrated rollers</a:t>
            </a:r>
          </a:p>
          <a:p>
            <a:r>
              <a:rPr lang="en-US" sz="1800" dirty="0" smtClean="0"/>
              <a:t>"automated wet lay-up" (however fibers not continuous)</a:t>
            </a:r>
          </a:p>
          <a:p>
            <a:r>
              <a:rPr lang="en-US" sz="1800" dirty="0" smtClean="0">
                <a:hlinkClick r:id="rId2"/>
              </a:rPr>
              <a:t>YouTube video</a:t>
            </a:r>
            <a:endParaRPr lang="en-US" sz="1800" dirty="0"/>
          </a:p>
        </p:txBody>
      </p:sp>
      <p:pic>
        <p:nvPicPr>
          <p:cNvPr id="8" name="Content Placeholder 7" descr="MagnumVenusPlastechSprayup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4267200" y="3962400"/>
            <a:ext cx="3695700" cy="27717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SPRAY-UP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rapid lay-up</a:t>
            </a:r>
          </a:p>
          <a:p>
            <a:r>
              <a:rPr lang="en-US" smtClean="0"/>
              <a:t>ability to fabricate large, complex shapes where forming and fitting of mat or fabric would be difficult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REINFORCING FIBER AND RESIN SYSTEM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E-glass roving</a:t>
            </a:r>
          </a:p>
          <a:p>
            <a:r>
              <a:rPr lang="en-US" smtClean="0"/>
              <a:t>polyester resin</a:t>
            </a:r>
          </a:p>
          <a:p>
            <a:pPr lvl="1"/>
            <a:r>
              <a:rPr lang="en-US" smtClean="0"/>
              <a:t>base resin (includes crosslinking agent, usually styrene)</a:t>
            </a:r>
          </a:p>
          <a:p>
            <a:pPr lvl="1"/>
            <a:r>
              <a:rPr lang="en-US" smtClean="0"/>
              <a:t>catalyst (initiator)</a:t>
            </a:r>
          </a:p>
          <a:p>
            <a:pPr lvl="1"/>
            <a:r>
              <a:rPr lang="en-US" smtClean="0"/>
              <a:t>accelerator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SPRAY-UP SYSTEM COMPONENTS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4572000" cy="4114800"/>
          </a:xfrm>
        </p:spPr>
        <p:txBody>
          <a:bodyPr/>
          <a:lstStyle/>
          <a:p>
            <a:r>
              <a:rPr lang="en-US" sz="1800" dirty="0" smtClean="0"/>
              <a:t>pumps for resin and/or catalyst</a:t>
            </a:r>
          </a:p>
          <a:p>
            <a:r>
              <a:rPr lang="en-US" sz="1800" dirty="0" smtClean="0"/>
              <a:t>pressure pots for catalysts</a:t>
            </a:r>
          </a:p>
          <a:p>
            <a:r>
              <a:rPr lang="en-US" sz="1800" dirty="0" smtClean="0"/>
              <a:t>pressure pots for flushing solvents</a:t>
            </a:r>
          </a:p>
          <a:p>
            <a:r>
              <a:rPr lang="en-US" sz="1800" dirty="0" smtClean="0"/>
              <a:t>chopper for fiber reinforcement</a:t>
            </a:r>
          </a:p>
          <a:p>
            <a:r>
              <a:rPr lang="en-US" sz="1800" dirty="0" smtClean="0"/>
              <a:t>various air regulators and gauges for control</a:t>
            </a:r>
          </a:p>
          <a:p>
            <a:r>
              <a:rPr lang="en-US" sz="1800" dirty="0" smtClean="0"/>
              <a:t>boom and dolly assembly or chassis</a:t>
            </a:r>
          </a:p>
          <a:p>
            <a:r>
              <a:rPr lang="en-US" sz="1800" dirty="0" smtClean="0"/>
              <a:t>various hoses for transporting materials</a:t>
            </a:r>
          </a:p>
          <a:p>
            <a:r>
              <a:rPr lang="en-US" sz="1800" dirty="0" smtClean="0"/>
              <a:t>gun assembly for dispersing materials</a:t>
            </a:r>
          </a:p>
          <a:p>
            <a:r>
              <a:rPr lang="en-US" sz="1800" dirty="0" smtClean="0"/>
              <a:t>compressed air source</a:t>
            </a:r>
            <a:endParaRPr lang="en-US" sz="1800" dirty="0"/>
          </a:p>
        </p:txBody>
      </p:sp>
      <p:pic>
        <p:nvPicPr>
          <p:cNvPr id="8" name="Picture 7" descr="MagnumVenusPlastechEquip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981200"/>
            <a:ext cx="3360420" cy="45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RESIN SYSTEM MIXING METHODS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external mix</a:t>
            </a:r>
          </a:p>
          <a:p>
            <a:pPr lvl="1"/>
            <a:r>
              <a:rPr lang="en-US" dirty="0" smtClean="0"/>
              <a:t>resin/catalyst</a:t>
            </a:r>
          </a:p>
          <a:p>
            <a:pPr lvl="1"/>
            <a:r>
              <a:rPr lang="en-US" dirty="0" smtClean="0"/>
              <a:t>resin and catalyst/resin and accelerator (two-pot system)</a:t>
            </a:r>
          </a:p>
          <a:p>
            <a:r>
              <a:rPr lang="en-US" dirty="0" smtClean="0"/>
              <a:t>internal mix</a:t>
            </a:r>
          </a:p>
          <a:p>
            <a:pPr lvl="1"/>
            <a:r>
              <a:rPr lang="en-US" dirty="0" smtClean="0"/>
              <a:t>resin/catalyst (catalyst injection)</a:t>
            </a:r>
          </a:p>
          <a:p>
            <a:r>
              <a:rPr lang="en-US" dirty="0" smtClean="0"/>
              <a:t>air-atomized - addition of air into the gun to disperse resin mix</a:t>
            </a:r>
          </a:p>
          <a:p>
            <a:r>
              <a:rPr lang="en-US" dirty="0" smtClean="0"/>
              <a:t>airless (flow coaters) - hydraulic pressure to disperse resin mix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CHOPPERS</a:t>
            </a: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chops continuous fiber roving in lengths typically 0.5 in. - 2.0 in.</a:t>
            </a:r>
          </a:p>
          <a:p>
            <a:r>
              <a:rPr lang="en-US" dirty="0" smtClean="0"/>
              <a:t>driven by small air motor, speed can be controlled by valves</a:t>
            </a:r>
          </a:p>
          <a:p>
            <a:r>
              <a:rPr lang="en-US" dirty="0" smtClean="0"/>
              <a:t>exhaust usually ducted into the chopper chamber to thrust chopped roving toward resin</a:t>
            </a:r>
          </a:p>
          <a:p>
            <a:r>
              <a:rPr lang="en-US" dirty="0" smtClean="0"/>
              <a:t>chopper comprised of two rollers</a:t>
            </a:r>
          </a:p>
          <a:p>
            <a:pPr lvl="1"/>
            <a:r>
              <a:rPr lang="en-US" dirty="0" smtClean="0"/>
              <a:t>one made of rubber or urethane (</a:t>
            </a:r>
            <a:r>
              <a:rPr lang="en-US" dirty="0" err="1" smtClean="0"/>
              <a:t>cott</a:t>
            </a:r>
            <a:r>
              <a:rPr lang="en-US" dirty="0" smtClean="0"/>
              <a:t> wheel) </a:t>
            </a:r>
          </a:p>
          <a:p>
            <a:pPr lvl="1"/>
            <a:r>
              <a:rPr lang="en-US" dirty="0" smtClean="0"/>
              <a:t>one made of aluminum with fitted slots to hold razor blades (cutter wheel)</a:t>
            </a:r>
          </a:p>
          <a:p>
            <a:pPr lvl="1"/>
            <a:r>
              <a:rPr lang="en-US" dirty="0" smtClean="0"/>
              <a:t>air motor drives either wheel with the roving passing between the two wheels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BE CONSIDERED IN SELECTING A SPRAY-UP SYSTEM?</a:t>
            </a: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resin/fiber output - rate the gun to the anticipated operation (capabilities up to 30 lbs/min glass/resin mixture)</a:t>
            </a:r>
          </a:p>
          <a:p>
            <a:r>
              <a:rPr lang="en-US" dirty="0" smtClean="0"/>
              <a:t>gun weight and balance - continuous operation should not cause undue discomfort to the operator</a:t>
            </a:r>
          </a:p>
          <a:p>
            <a:r>
              <a:rPr lang="en-US" dirty="0" smtClean="0"/>
              <a:t>controls (gun triggers, resin and catalyst flow controls) - conveniently located and easy to use (ideal gun is one which can be operated with one hand)</a:t>
            </a:r>
          </a:p>
          <a:p>
            <a:r>
              <a:rPr lang="en-US" dirty="0" smtClean="0"/>
              <a:t>spray head adjustment - correct, rapid alignment of the resin nozzle's output contacting the chopped roving</a:t>
            </a:r>
          </a:p>
          <a:p>
            <a:r>
              <a:rPr lang="en-US" dirty="0" smtClean="0"/>
              <a:t>gun cleaning and maintenance -</a:t>
            </a:r>
          </a:p>
          <a:p>
            <a:pPr lvl="1"/>
            <a:r>
              <a:rPr lang="en-US" dirty="0" smtClean="0"/>
              <a:t>simple gun design with a limited number of parts </a:t>
            </a:r>
          </a:p>
          <a:p>
            <a:pPr lvl="1"/>
            <a:r>
              <a:rPr lang="en-US" dirty="0" smtClean="0"/>
              <a:t>can be dismantled with standard tools</a:t>
            </a:r>
          </a:p>
          <a:p>
            <a:pPr lvl="1"/>
            <a:r>
              <a:rPr lang="en-US" dirty="0" smtClean="0"/>
              <a:t>packing and gaskets will not be damaged by solvents or other materials used</a:t>
            </a:r>
          </a:p>
          <a:p>
            <a:r>
              <a:rPr lang="en-US" dirty="0" smtClean="0"/>
              <a:t>resin metering devices - if large quantities of resin are to be handled continuously consider the metering control</a:t>
            </a:r>
          </a:p>
          <a:p>
            <a:r>
              <a:rPr lang="en-US" dirty="0" smtClean="0"/>
              <a:t>parts availability - manufacturer stocks replacement parts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FABRICATION PROCESS</a:t>
            </a: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gun calibration (collect resin and chopped roving for 15 sec in separate bags)</a:t>
            </a:r>
          </a:p>
          <a:p>
            <a:r>
              <a:rPr lang="en-US" smtClean="0"/>
              <a:t>if gel coat spray thin pass of resin (no chopped roving)</a:t>
            </a:r>
          </a:p>
          <a:p>
            <a:r>
              <a:rPr lang="en-US" smtClean="0"/>
              <a:t>usually start spray passes at bottom of mold using horizontal spray pattern</a:t>
            </a:r>
          </a:p>
          <a:p>
            <a:r>
              <a:rPr lang="en-US" smtClean="0"/>
              <a:t>overlap about one-third to assure uniform layer</a:t>
            </a:r>
          </a:p>
          <a:p>
            <a:r>
              <a:rPr lang="en-US" smtClean="0"/>
              <a:t>follow horizontal layer with vertical layer, if possible (will yield best uniform laminate)</a:t>
            </a:r>
          </a:p>
          <a:p>
            <a:r>
              <a:rPr lang="en-US" smtClean="0"/>
              <a:t>gun head 18 - 24 in from the mold surface</a:t>
            </a:r>
          </a:p>
          <a:p>
            <a:r>
              <a:rPr lang="en-US" smtClean="0"/>
              <a:t>most outputs and operators maintain 0.050 in nominal thickness per pass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174</TotalTime>
  <Pages>10</Pages>
  <Words>617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Shimmer</vt:lpstr>
      <vt:lpstr>SPRAY-UP</vt:lpstr>
      <vt:lpstr>WHAT IS SPRAY-UP?</vt:lpstr>
      <vt:lpstr>ADVANTAGES OF SPRAY-UP</vt:lpstr>
      <vt:lpstr>REINFORCING FIBER AND RESIN SYSTEM</vt:lpstr>
      <vt:lpstr>SPRAY-UP SYSTEM COMPONENTS</vt:lpstr>
      <vt:lpstr>RESIN SYSTEM MIXING METHODS</vt:lpstr>
      <vt:lpstr>CHOPPERS</vt:lpstr>
      <vt:lpstr>WHAT SHOULD BE CONSIDERED IN SELECTING A SPRAY-UP SYSTEM?</vt:lpstr>
      <vt:lpstr>FABRICATION PROCESS</vt:lpstr>
      <vt:lpstr>ADDITIONAL PROCESSING IS NEEDED AFTER CHOP IS APPLIED TO MOLD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Spray-up</dc:title>
  <dc:subject/>
  <dc:creator>Winona State University</dc:creator>
  <cp:keywords/>
  <dc:description/>
  <cp:lastModifiedBy>Dennehy, Keith</cp:lastModifiedBy>
  <cp:revision>18</cp:revision>
  <cp:lastPrinted>1601-01-01T00:00:00Z</cp:lastPrinted>
  <dcterms:created xsi:type="dcterms:W3CDTF">1997-05-09T20:48:58Z</dcterms:created>
  <dcterms:modified xsi:type="dcterms:W3CDTF">2016-05-11T18:42:49Z</dcterms:modified>
</cp:coreProperties>
</file>