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2"/>
  </p:notesMasterIdLst>
  <p:handoutMasterIdLst>
    <p:handoutMasterId r:id="rId13"/>
  </p:handoutMasterIdLst>
  <p:sldIdLst>
    <p:sldId id="270" r:id="rId2"/>
    <p:sldId id="259" r:id="rId3"/>
    <p:sldId id="261" r:id="rId4"/>
    <p:sldId id="262" r:id="rId5"/>
    <p:sldId id="263" r:id="rId6"/>
    <p:sldId id="264" r:id="rId7"/>
    <p:sldId id="265" r:id="rId8"/>
    <p:sldId id="266" r:id="rId9"/>
    <p:sldId id="267" r:id="rId10"/>
    <p:sldId id="269" r:id="rId11"/>
  </p:sldIdLst>
  <p:sldSz cx="9144000" cy="6858000" type="screen4x3"/>
  <p:notesSz cx="6858000" cy="977741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1" autoAdjust="0"/>
  </p:normalViewPr>
  <p:slideViewPr>
    <p:cSldViewPr>
      <p:cViewPr varScale="1">
        <p:scale>
          <a:sx n="108" d="100"/>
          <a:sy n="108" d="100"/>
        </p:scale>
        <p:origin x="1704"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856100F-C4DA-4D9B-B1E5-4ABF33816BE4}"/>
              </a:ext>
            </a:extLst>
          </p:cNvPr>
          <p:cNvSpPr>
            <a:spLocks noGrp="1" noChangeArrowheads="1"/>
          </p:cNvSpPr>
          <p:nvPr>
            <p:ph type="body" sz="quarter" idx="3"/>
          </p:nvPr>
        </p:nvSpPr>
        <p:spPr bwMode="auto">
          <a:xfrm>
            <a:off x="914400" y="46482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5" name="Rectangle 3">
            <a:extLst>
              <a:ext uri="{FF2B5EF4-FFF2-40B4-BE49-F238E27FC236}">
                <a16:creationId xmlns:a16="http://schemas.microsoft.com/office/drawing/2014/main" id="{CCE421CD-642A-4711-B50F-DB1599B1EDD5}"/>
              </a:ext>
            </a:extLst>
          </p:cNvPr>
          <p:cNvSpPr>
            <a:spLocks noGrp="1" noRot="1" noChangeAspect="1" noChangeArrowheads="1" noTextEdit="1"/>
          </p:cNvSpPr>
          <p:nvPr>
            <p:ph type="sldImg" idx="2"/>
          </p:nvPr>
        </p:nvSpPr>
        <p:spPr bwMode="auto">
          <a:xfrm>
            <a:off x="987425" y="735013"/>
            <a:ext cx="4884738" cy="366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6C09FF32-A5C8-43C0-960C-7F08FA9C02AC}"/>
              </a:ext>
            </a:extLst>
          </p:cNvPr>
          <p:cNvGrpSpPr>
            <a:grpSpLocks/>
          </p:cNvGrpSpPr>
          <p:nvPr/>
        </p:nvGrpSpPr>
        <p:grpSpPr bwMode="auto">
          <a:xfrm>
            <a:off x="0" y="6350"/>
            <a:ext cx="9140825" cy="6851650"/>
            <a:chOff x="0" y="4"/>
            <a:chExt cx="5758" cy="4316"/>
          </a:xfrm>
        </p:grpSpPr>
        <p:grpSp>
          <p:nvGrpSpPr>
            <p:cNvPr id="5" name="Group 3">
              <a:extLst>
                <a:ext uri="{FF2B5EF4-FFF2-40B4-BE49-F238E27FC236}">
                  <a16:creationId xmlns:a16="http://schemas.microsoft.com/office/drawing/2014/main" id="{B2599C39-8B8A-4F6C-B862-55F05A440B9E}"/>
                </a:ext>
              </a:extLst>
            </p:cNvPr>
            <p:cNvGrpSpPr>
              <a:grpSpLocks/>
            </p:cNvGrpSpPr>
            <p:nvPr/>
          </p:nvGrpSpPr>
          <p:grpSpPr bwMode="auto">
            <a:xfrm>
              <a:off x="0" y="1161"/>
              <a:ext cx="5758" cy="3159"/>
              <a:chOff x="0" y="1161"/>
              <a:chExt cx="5758" cy="3159"/>
            </a:xfrm>
          </p:grpSpPr>
          <p:sp>
            <p:nvSpPr>
              <p:cNvPr id="16" name="Freeform 4">
                <a:extLst>
                  <a:ext uri="{FF2B5EF4-FFF2-40B4-BE49-F238E27FC236}">
                    <a16:creationId xmlns:a16="http://schemas.microsoft.com/office/drawing/2014/main" id="{D87B6977-D27C-487B-871D-F0C68E19B9B3}"/>
                  </a:ext>
                </a:extLst>
              </p:cNvPr>
              <p:cNvSpPr>
                <a:spLocks/>
              </p:cNvSpPr>
              <p:nvPr/>
            </p:nvSpPr>
            <p:spPr bwMode="hidden">
              <a:xfrm>
                <a:off x="558" y="1161"/>
                <a:ext cx="5200" cy="3159"/>
              </a:xfrm>
              <a:custGeom>
                <a:avLst/>
                <a:gdLst>
                  <a:gd name="T0" fmla="*/ 0 w 5184"/>
                  <a:gd name="T1" fmla="*/ 3159 h 3159"/>
                  <a:gd name="T2" fmla="*/ 5232 w 5184"/>
                  <a:gd name="T3" fmla="*/ 3159 h 3159"/>
                  <a:gd name="T4" fmla="*/ 5232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5">
                <a:extLst>
                  <a:ext uri="{FF2B5EF4-FFF2-40B4-BE49-F238E27FC236}">
                    <a16:creationId xmlns:a16="http://schemas.microsoft.com/office/drawing/2014/main" id="{26A3E537-42C0-42F5-855A-12AFA7CBF7BF}"/>
                  </a:ext>
                </a:extLst>
              </p:cNvPr>
              <p:cNvSpPr>
                <a:spLocks/>
              </p:cNvSpPr>
              <p:nvPr/>
            </p:nvSpPr>
            <p:spPr bwMode="hidden">
              <a:xfrm>
                <a:off x="0" y="1161"/>
                <a:ext cx="558" cy="3159"/>
              </a:xfrm>
              <a:custGeom>
                <a:avLst/>
                <a:gdLst>
                  <a:gd name="T0" fmla="*/ 0 w 556"/>
                  <a:gd name="T1" fmla="*/ 0 h 3159"/>
                  <a:gd name="T2" fmla="*/ 0 w 556"/>
                  <a:gd name="T3" fmla="*/ 3159 h 3159"/>
                  <a:gd name="T4" fmla="*/ 562 w 556"/>
                  <a:gd name="T5" fmla="*/ 3159 h 3159"/>
                  <a:gd name="T6" fmla="*/ 562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 name="Freeform 6">
              <a:extLst>
                <a:ext uri="{FF2B5EF4-FFF2-40B4-BE49-F238E27FC236}">
                  <a16:creationId xmlns:a16="http://schemas.microsoft.com/office/drawing/2014/main" id="{DEC02C76-AFC9-4EEF-9070-8E9CDDB7BD6D}"/>
                </a:ext>
              </a:extLst>
            </p:cNvPr>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dirty="0">
                <a:latin typeface="Tahoma" charset="0"/>
              </a:endParaRPr>
            </a:p>
          </p:txBody>
        </p:sp>
        <p:sp>
          <p:nvSpPr>
            <p:cNvPr id="7" name="Freeform 7">
              <a:extLst>
                <a:ext uri="{FF2B5EF4-FFF2-40B4-BE49-F238E27FC236}">
                  <a16:creationId xmlns:a16="http://schemas.microsoft.com/office/drawing/2014/main" id="{AAC4D4C6-38D2-4240-A435-6D09E42E2C7E}"/>
                </a:ext>
              </a:extLst>
            </p:cNvPr>
            <p:cNvSpPr>
              <a:spLocks/>
            </p:cNvSpPr>
            <p:nvPr/>
          </p:nvSpPr>
          <p:spPr bwMode="ltGray">
            <a:xfrm>
              <a:off x="767" y="1155"/>
              <a:ext cx="252" cy="12"/>
            </a:xfrm>
            <a:custGeom>
              <a:avLst/>
              <a:gdLst>
                <a:gd name="T0" fmla="*/ 254 w 251"/>
                <a:gd name="T1" fmla="*/ 0 h 12"/>
                <a:gd name="T2" fmla="*/ 0 w 251"/>
                <a:gd name="T3" fmla="*/ 0 h 12"/>
                <a:gd name="T4" fmla="*/ 0 w 251"/>
                <a:gd name="T5" fmla="*/ 12 h 12"/>
                <a:gd name="T6" fmla="*/ 254 w 251"/>
                <a:gd name="T7" fmla="*/ 12 h 12"/>
                <a:gd name="T8" fmla="*/ 254 w 251"/>
                <a:gd name="T9" fmla="*/ 0 h 12"/>
                <a:gd name="T10" fmla="*/ 254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8">
              <a:extLst>
                <a:ext uri="{FF2B5EF4-FFF2-40B4-BE49-F238E27FC236}">
                  <a16:creationId xmlns:a16="http://schemas.microsoft.com/office/drawing/2014/main" id="{F68212A2-0D25-4765-AC94-58A36B3331F7}"/>
                </a:ext>
              </a:extLst>
            </p:cNvPr>
            <p:cNvSpPr>
              <a:spLocks/>
            </p:cNvSpPr>
            <p:nvPr/>
          </p:nvSpPr>
          <p:spPr bwMode="ltGray">
            <a:xfrm>
              <a:off x="0" y="1155"/>
              <a:ext cx="351" cy="12"/>
            </a:xfrm>
            <a:custGeom>
              <a:avLst/>
              <a:gdLst>
                <a:gd name="T0" fmla="*/ 0 w 251"/>
                <a:gd name="T1" fmla="*/ 0 h 12"/>
                <a:gd name="T2" fmla="*/ 0 w 251"/>
                <a:gd name="T3" fmla="*/ 12 h 12"/>
                <a:gd name="T4" fmla="*/ 687 w 251"/>
                <a:gd name="T5" fmla="*/ 12 h 12"/>
                <a:gd name="T6" fmla="*/ 687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 name="Group 9">
              <a:extLst>
                <a:ext uri="{FF2B5EF4-FFF2-40B4-BE49-F238E27FC236}">
                  <a16:creationId xmlns:a16="http://schemas.microsoft.com/office/drawing/2014/main" id="{BBADE208-CD8A-4CA0-AF84-D42724522664}"/>
                </a:ext>
              </a:extLst>
            </p:cNvPr>
            <p:cNvGrpSpPr>
              <a:grpSpLocks/>
            </p:cNvGrpSpPr>
            <p:nvPr/>
          </p:nvGrpSpPr>
          <p:grpSpPr bwMode="auto">
            <a:xfrm>
              <a:off x="348" y="4"/>
              <a:ext cx="5410" cy="4316"/>
              <a:chOff x="348" y="4"/>
              <a:chExt cx="5410" cy="4316"/>
            </a:xfrm>
          </p:grpSpPr>
          <p:sp>
            <p:nvSpPr>
              <p:cNvPr id="10" name="Freeform 10">
                <a:extLst>
                  <a:ext uri="{FF2B5EF4-FFF2-40B4-BE49-F238E27FC236}">
                    <a16:creationId xmlns:a16="http://schemas.microsoft.com/office/drawing/2014/main" id="{80723871-0BE0-4B28-AD0F-3E0B8C9673A7}"/>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
                <a:extLst>
                  <a:ext uri="{FF2B5EF4-FFF2-40B4-BE49-F238E27FC236}">
                    <a16:creationId xmlns:a16="http://schemas.microsoft.com/office/drawing/2014/main" id="{3DB4416A-FF6D-4446-81C3-7F03730092EE}"/>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2">
                <a:extLst>
                  <a:ext uri="{FF2B5EF4-FFF2-40B4-BE49-F238E27FC236}">
                    <a16:creationId xmlns:a16="http://schemas.microsoft.com/office/drawing/2014/main" id="{AEB55B53-F57C-44BD-98A8-D8684D7FD682}"/>
                  </a:ext>
                </a:extLst>
              </p:cNvPr>
              <p:cNvSpPr>
                <a:spLocks/>
              </p:cNvSpPr>
              <p:nvPr/>
            </p:nvSpPr>
            <p:spPr bwMode="ltGray">
              <a:xfrm>
                <a:off x="1019" y="1155"/>
                <a:ext cx="4739" cy="12"/>
              </a:xfrm>
              <a:custGeom>
                <a:avLst/>
                <a:gdLst>
                  <a:gd name="T0" fmla="*/ 4769 w 4724"/>
                  <a:gd name="T1" fmla="*/ 0 h 12"/>
                  <a:gd name="T2" fmla="*/ 0 w 4724"/>
                  <a:gd name="T3" fmla="*/ 0 h 12"/>
                  <a:gd name="T4" fmla="*/ 0 w 4724"/>
                  <a:gd name="T5" fmla="*/ 12 h 12"/>
                  <a:gd name="T6" fmla="*/ 4769 w 4724"/>
                  <a:gd name="T7" fmla="*/ 12 h 12"/>
                  <a:gd name="T8" fmla="*/ 4769 w 4724"/>
                  <a:gd name="T9" fmla="*/ 0 h 12"/>
                  <a:gd name="T10" fmla="*/ 476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3">
                <a:extLst>
                  <a:ext uri="{FF2B5EF4-FFF2-40B4-BE49-F238E27FC236}">
                    <a16:creationId xmlns:a16="http://schemas.microsoft.com/office/drawing/2014/main" id="{A8F65704-832D-4D0A-8226-6040FFD81184}"/>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4">
                <a:extLst>
                  <a:ext uri="{FF2B5EF4-FFF2-40B4-BE49-F238E27FC236}">
                    <a16:creationId xmlns:a16="http://schemas.microsoft.com/office/drawing/2014/main" id="{B1572F21-BFFC-4270-A17C-3968C6B76AC5}"/>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5">
                <a:extLst>
                  <a:ext uri="{FF2B5EF4-FFF2-40B4-BE49-F238E27FC236}">
                    <a16:creationId xmlns:a16="http://schemas.microsoft.com/office/drawing/2014/main" id="{50637568-EF30-4A98-8AAD-9932C99ACC10}"/>
                  </a:ext>
                </a:extLst>
              </p:cNvPr>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dirty="0">
                  <a:latin typeface="Tahoma" charset="0"/>
                </a:endParaRPr>
              </a:p>
            </p:txBody>
          </p:sp>
        </p:grpSp>
      </p:grpSp>
      <p:sp>
        <p:nvSpPr>
          <p:cNvPr id="25616"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2561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a:extLst>
              <a:ext uri="{FF2B5EF4-FFF2-40B4-BE49-F238E27FC236}">
                <a16:creationId xmlns:a16="http://schemas.microsoft.com/office/drawing/2014/main" id="{14037FBC-9723-423A-9F47-315ADA56DC1B}"/>
              </a:ext>
            </a:extLst>
          </p:cNvPr>
          <p:cNvSpPr>
            <a:spLocks noGrp="1" noChangeArrowheads="1"/>
          </p:cNvSpPr>
          <p:nvPr>
            <p:ph type="dt" sz="quarter" idx="10"/>
          </p:nvPr>
        </p:nvSpPr>
        <p:spPr/>
        <p:txBody>
          <a:bodyPr/>
          <a:lstStyle>
            <a:lvl1pPr>
              <a:defRPr/>
            </a:lvl1pPr>
          </a:lstStyle>
          <a:p>
            <a:pPr>
              <a:defRPr/>
            </a:pPr>
            <a:endParaRPr lang="en-US"/>
          </a:p>
        </p:txBody>
      </p:sp>
      <p:sp>
        <p:nvSpPr>
          <p:cNvPr id="19" name="Rectangle 19">
            <a:extLst>
              <a:ext uri="{FF2B5EF4-FFF2-40B4-BE49-F238E27FC236}">
                <a16:creationId xmlns:a16="http://schemas.microsoft.com/office/drawing/2014/main" id="{46F64551-8EFE-4BF9-B499-FAC7866BAA11}"/>
              </a:ext>
            </a:extLst>
          </p:cNvPr>
          <p:cNvSpPr>
            <a:spLocks noGrp="1" noChangeArrowheads="1"/>
          </p:cNvSpPr>
          <p:nvPr>
            <p:ph type="ftr" sz="quarter" idx="11"/>
          </p:nvPr>
        </p:nvSpPr>
        <p:spPr>
          <a:xfrm>
            <a:off x="3352800" y="6248400"/>
            <a:ext cx="2895600" cy="457200"/>
          </a:xfrm>
        </p:spPr>
        <p:txBody>
          <a:bodyPr/>
          <a:lstStyle>
            <a:lvl1pPr>
              <a:defRPr/>
            </a:lvl1pPr>
          </a:lstStyle>
          <a:p>
            <a:pPr>
              <a:defRPr/>
            </a:pPr>
            <a:endParaRPr lang="en-US"/>
          </a:p>
        </p:txBody>
      </p:sp>
      <p:sp>
        <p:nvSpPr>
          <p:cNvPr id="20" name="Rectangle 20">
            <a:extLst>
              <a:ext uri="{FF2B5EF4-FFF2-40B4-BE49-F238E27FC236}">
                <a16:creationId xmlns:a16="http://schemas.microsoft.com/office/drawing/2014/main" id="{A52DEBF2-787D-430F-8C67-733196890AD7}"/>
              </a:ext>
            </a:extLst>
          </p:cNvPr>
          <p:cNvSpPr>
            <a:spLocks noGrp="1" noChangeArrowheads="1"/>
          </p:cNvSpPr>
          <p:nvPr>
            <p:ph type="sldNum" sz="quarter" idx="12"/>
          </p:nvPr>
        </p:nvSpPr>
        <p:spPr/>
        <p:txBody>
          <a:bodyPr/>
          <a:lstStyle>
            <a:lvl1pPr>
              <a:defRPr/>
            </a:lvl1pPr>
          </a:lstStyle>
          <a:p>
            <a:fld id="{F937FA9A-B1F2-443D-AAA0-58ED89BB4B62}" type="slidenum">
              <a:rPr lang="en-US" altLang="en-US"/>
              <a:pPr/>
              <a:t>‹#›</a:t>
            </a:fld>
            <a:endParaRPr lang="en-US" altLang="en-US"/>
          </a:p>
        </p:txBody>
      </p:sp>
    </p:spTree>
    <p:extLst>
      <p:ext uri="{BB962C8B-B14F-4D97-AF65-F5344CB8AC3E}">
        <p14:creationId xmlns:p14="http://schemas.microsoft.com/office/powerpoint/2010/main" val="1031002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5E7E269A-9FE3-4C28-992C-09EA1681B2F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27EABAEE-27EB-4482-9BE8-2A2E08583D8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A9524280-6060-4709-AFC8-4F3E566BF9FE}"/>
              </a:ext>
            </a:extLst>
          </p:cNvPr>
          <p:cNvSpPr>
            <a:spLocks noGrp="1" noChangeArrowheads="1"/>
          </p:cNvSpPr>
          <p:nvPr>
            <p:ph type="sldNum" sz="quarter" idx="12"/>
          </p:nvPr>
        </p:nvSpPr>
        <p:spPr>
          <a:ln/>
        </p:spPr>
        <p:txBody>
          <a:bodyPr/>
          <a:lstStyle>
            <a:lvl1pPr>
              <a:defRPr/>
            </a:lvl1pPr>
          </a:lstStyle>
          <a:p>
            <a:fld id="{9ECEA727-867A-4CB2-966D-8B373EB9B0F7}" type="slidenum">
              <a:rPr lang="en-US" altLang="en-US"/>
              <a:pPr/>
              <a:t>‹#›</a:t>
            </a:fld>
            <a:endParaRPr lang="en-US" altLang="en-US"/>
          </a:p>
        </p:txBody>
      </p:sp>
    </p:spTree>
    <p:extLst>
      <p:ext uri="{BB962C8B-B14F-4D97-AF65-F5344CB8AC3E}">
        <p14:creationId xmlns:p14="http://schemas.microsoft.com/office/powerpoint/2010/main" val="1641183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B8C5D804-57A6-4DA7-856A-3BD9394ADDD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CABF9013-9789-4215-A0D9-36994B87828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0757BFC0-7E2C-41D3-8C10-05149CEA71C3}"/>
              </a:ext>
            </a:extLst>
          </p:cNvPr>
          <p:cNvSpPr>
            <a:spLocks noGrp="1" noChangeArrowheads="1"/>
          </p:cNvSpPr>
          <p:nvPr>
            <p:ph type="sldNum" sz="quarter" idx="12"/>
          </p:nvPr>
        </p:nvSpPr>
        <p:spPr>
          <a:ln/>
        </p:spPr>
        <p:txBody>
          <a:bodyPr/>
          <a:lstStyle>
            <a:lvl1pPr>
              <a:defRPr/>
            </a:lvl1pPr>
          </a:lstStyle>
          <a:p>
            <a:fld id="{50D722D5-E8D4-46D0-A1AB-BB1A72EFD03D}" type="slidenum">
              <a:rPr lang="en-US" altLang="en-US"/>
              <a:pPr/>
              <a:t>‹#›</a:t>
            </a:fld>
            <a:endParaRPr lang="en-US" altLang="en-US"/>
          </a:p>
        </p:txBody>
      </p:sp>
    </p:spTree>
    <p:extLst>
      <p:ext uri="{BB962C8B-B14F-4D97-AF65-F5344CB8AC3E}">
        <p14:creationId xmlns:p14="http://schemas.microsoft.com/office/powerpoint/2010/main" val="2681820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2pPr>
              <a:defRPr sz="18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7">
            <a:extLst>
              <a:ext uri="{FF2B5EF4-FFF2-40B4-BE49-F238E27FC236}">
                <a16:creationId xmlns:a16="http://schemas.microsoft.com/office/drawing/2014/main" id="{E8B7708A-97AB-4334-82E5-4392FA6A670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40F5B071-0BCD-41A6-B5E1-CCD00C29548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5644E3A6-FA11-4CCF-A381-119D02B50663}"/>
              </a:ext>
            </a:extLst>
          </p:cNvPr>
          <p:cNvSpPr>
            <a:spLocks noGrp="1" noChangeArrowheads="1"/>
          </p:cNvSpPr>
          <p:nvPr>
            <p:ph type="sldNum" sz="quarter" idx="12"/>
          </p:nvPr>
        </p:nvSpPr>
        <p:spPr>
          <a:ln/>
        </p:spPr>
        <p:txBody>
          <a:bodyPr/>
          <a:lstStyle>
            <a:lvl1pPr>
              <a:defRPr/>
            </a:lvl1pPr>
          </a:lstStyle>
          <a:p>
            <a:fld id="{AD7015CD-3EA6-4FB1-9AA9-C944DB555333}" type="slidenum">
              <a:rPr lang="en-US" altLang="en-US"/>
              <a:pPr/>
              <a:t>‹#›</a:t>
            </a:fld>
            <a:endParaRPr lang="en-US" altLang="en-US"/>
          </a:p>
        </p:txBody>
      </p:sp>
    </p:spTree>
    <p:extLst>
      <p:ext uri="{BB962C8B-B14F-4D97-AF65-F5344CB8AC3E}">
        <p14:creationId xmlns:p14="http://schemas.microsoft.com/office/powerpoint/2010/main" val="2886186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7">
            <a:extLst>
              <a:ext uri="{FF2B5EF4-FFF2-40B4-BE49-F238E27FC236}">
                <a16:creationId xmlns:a16="http://schemas.microsoft.com/office/drawing/2014/main" id="{8499EBB9-3003-44B3-8806-47A1800E21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69A36AEF-8D7A-42C9-A602-60EC9CE000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C99253C0-9F08-4D50-823A-258DFEDCF9DE}"/>
              </a:ext>
            </a:extLst>
          </p:cNvPr>
          <p:cNvSpPr>
            <a:spLocks noGrp="1" noChangeArrowheads="1"/>
          </p:cNvSpPr>
          <p:nvPr>
            <p:ph type="sldNum" sz="quarter" idx="12"/>
          </p:nvPr>
        </p:nvSpPr>
        <p:spPr>
          <a:ln/>
        </p:spPr>
        <p:txBody>
          <a:bodyPr/>
          <a:lstStyle>
            <a:lvl1pPr>
              <a:defRPr/>
            </a:lvl1pPr>
          </a:lstStyle>
          <a:p>
            <a:fld id="{1F95A24C-1238-42A8-81F4-EB51B58E88BA}" type="slidenum">
              <a:rPr lang="en-US" altLang="en-US"/>
              <a:pPr/>
              <a:t>‹#›</a:t>
            </a:fld>
            <a:endParaRPr lang="en-US" altLang="en-US"/>
          </a:p>
        </p:txBody>
      </p:sp>
    </p:spTree>
    <p:extLst>
      <p:ext uri="{BB962C8B-B14F-4D97-AF65-F5344CB8AC3E}">
        <p14:creationId xmlns:p14="http://schemas.microsoft.com/office/powerpoint/2010/main" val="3511601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a:extLst>
              <a:ext uri="{FF2B5EF4-FFF2-40B4-BE49-F238E27FC236}">
                <a16:creationId xmlns:a16="http://schemas.microsoft.com/office/drawing/2014/main" id="{B0098757-FB0C-4239-B55B-82916A35600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C166AD87-901B-411A-968B-CCE473DBCC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9EAE210E-5E30-4FD6-BBAA-E2C524F42ED9}"/>
              </a:ext>
            </a:extLst>
          </p:cNvPr>
          <p:cNvSpPr>
            <a:spLocks noGrp="1" noChangeArrowheads="1"/>
          </p:cNvSpPr>
          <p:nvPr>
            <p:ph type="sldNum" sz="quarter" idx="12"/>
          </p:nvPr>
        </p:nvSpPr>
        <p:spPr>
          <a:ln/>
        </p:spPr>
        <p:txBody>
          <a:bodyPr/>
          <a:lstStyle>
            <a:lvl1pPr>
              <a:defRPr/>
            </a:lvl1pPr>
          </a:lstStyle>
          <a:p>
            <a:fld id="{ED78A20D-E5FA-4BCD-BFD7-B467CAABE3B7}" type="slidenum">
              <a:rPr lang="en-US" altLang="en-US"/>
              <a:pPr/>
              <a:t>‹#›</a:t>
            </a:fld>
            <a:endParaRPr lang="en-US" altLang="en-US"/>
          </a:p>
        </p:txBody>
      </p:sp>
    </p:spTree>
    <p:extLst>
      <p:ext uri="{BB962C8B-B14F-4D97-AF65-F5344CB8AC3E}">
        <p14:creationId xmlns:p14="http://schemas.microsoft.com/office/powerpoint/2010/main" val="241260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a:extLst>
              <a:ext uri="{FF2B5EF4-FFF2-40B4-BE49-F238E27FC236}">
                <a16:creationId xmlns:a16="http://schemas.microsoft.com/office/drawing/2014/main" id="{D95F2ED1-44EA-4370-A2F6-7D3CB467FF6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8">
            <a:extLst>
              <a:ext uri="{FF2B5EF4-FFF2-40B4-BE49-F238E27FC236}">
                <a16:creationId xmlns:a16="http://schemas.microsoft.com/office/drawing/2014/main" id="{F9ECA801-DE11-4E64-9A9A-85FB086C47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9">
            <a:extLst>
              <a:ext uri="{FF2B5EF4-FFF2-40B4-BE49-F238E27FC236}">
                <a16:creationId xmlns:a16="http://schemas.microsoft.com/office/drawing/2014/main" id="{B801AE21-06DD-41A3-BFB1-81487FDAF80C}"/>
              </a:ext>
            </a:extLst>
          </p:cNvPr>
          <p:cNvSpPr>
            <a:spLocks noGrp="1" noChangeArrowheads="1"/>
          </p:cNvSpPr>
          <p:nvPr>
            <p:ph type="sldNum" sz="quarter" idx="12"/>
          </p:nvPr>
        </p:nvSpPr>
        <p:spPr>
          <a:ln/>
        </p:spPr>
        <p:txBody>
          <a:bodyPr/>
          <a:lstStyle>
            <a:lvl1pPr>
              <a:defRPr/>
            </a:lvl1pPr>
          </a:lstStyle>
          <a:p>
            <a:fld id="{CF09D4D1-B4F9-41D1-8A37-531B176E958A}" type="slidenum">
              <a:rPr lang="en-US" altLang="en-US"/>
              <a:pPr/>
              <a:t>‹#›</a:t>
            </a:fld>
            <a:endParaRPr lang="en-US" altLang="en-US"/>
          </a:p>
        </p:txBody>
      </p:sp>
    </p:spTree>
    <p:extLst>
      <p:ext uri="{BB962C8B-B14F-4D97-AF65-F5344CB8AC3E}">
        <p14:creationId xmlns:p14="http://schemas.microsoft.com/office/powerpoint/2010/main" val="443689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a:extLst>
              <a:ext uri="{FF2B5EF4-FFF2-40B4-BE49-F238E27FC236}">
                <a16:creationId xmlns:a16="http://schemas.microsoft.com/office/drawing/2014/main" id="{AA3D867E-469E-417C-A3BA-CD1A5930D08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8">
            <a:extLst>
              <a:ext uri="{FF2B5EF4-FFF2-40B4-BE49-F238E27FC236}">
                <a16:creationId xmlns:a16="http://schemas.microsoft.com/office/drawing/2014/main" id="{4ADF362E-5D30-4A18-A5E1-331B0504E3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9">
            <a:extLst>
              <a:ext uri="{FF2B5EF4-FFF2-40B4-BE49-F238E27FC236}">
                <a16:creationId xmlns:a16="http://schemas.microsoft.com/office/drawing/2014/main" id="{68436DFC-005C-49E7-A7A9-C26333D215FC}"/>
              </a:ext>
            </a:extLst>
          </p:cNvPr>
          <p:cNvSpPr>
            <a:spLocks noGrp="1" noChangeArrowheads="1"/>
          </p:cNvSpPr>
          <p:nvPr>
            <p:ph type="sldNum" sz="quarter" idx="12"/>
          </p:nvPr>
        </p:nvSpPr>
        <p:spPr>
          <a:ln/>
        </p:spPr>
        <p:txBody>
          <a:bodyPr/>
          <a:lstStyle>
            <a:lvl1pPr>
              <a:defRPr/>
            </a:lvl1pPr>
          </a:lstStyle>
          <a:p>
            <a:fld id="{912EAB41-7C37-4BEF-B07D-41A7FD99E56B}" type="slidenum">
              <a:rPr lang="en-US" altLang="en-US"/>
              <a:pPr/>
              <a:t>‹#›</a:t>
            </a:fld>
            <a:endParaRPr lang="en-US" altLang="en-US"/>
          </a:p>
        </p:txBody>
      </p:sp>
    </p:spTree>
    <p:extLst>
      <p:ext uri="{BB962C8B-B14F-4D97-AF65-F5344CB8AC3E}">
        <p14:creationId xmlns:p14="http://schemas.microsoft.com/office/powerpoint/2010/main" val="3186980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201C77A5-7C97-4ADD-B648-9869BEF5BCE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8">
            <a:extLst>
              <a:ext uri="{FF2B5EF4-FFF2-40B4-BE49-F238E27FC236}">
                <a16:creationId xmlns:a16="http://schemas.microsoft.com/office/drawing/2014/main" id="{46274B13-9D02-4800-9414-1D53BB45CB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9">
            <a:extLst>
              <a:ext uri="{FF2B5EF4-FFF2-40B4-BE49-F238E27FC236}">
                <a16:creationId xmlns:a16="http://schemas.microsoft.com/office/drawing/2014/main" id="{93CA43EC-5538-40A7-ABD3-1096C715082D}"/>
              </a:ext>
            </a:extLst>
          </p:cNvPr>
          <p:cNvSpPr>
            <a:spLocks noGrp="1" noChangeArrowheads="1"/>
          </p:cNvSpPr>
          <p:nvPr>
            <p:ph type="sldNum" sz="quarter" idx="12"/>
          </p:nvPr>
        </p:nvSpPr>
        <p:spPr>
          <a:ln/>
        </p:spPr>
        <p:txBody>
          <a:bodyPr/>
          <a:lstStyle>
            <a:lvl1pPr>
              <a:defRPr/>
            </a:lvl1pPr>
          </a:lstStyle>
          <a:p>
            <a:fld id="{082E138D-61E9-47E6-BB56-799E6B61B7CE}" type="slidenum">
              <a:rPr lang="en-US" altLang="en-US"/>
              <a:pPr/>
              <a:t>‹#›</a:t>
            </a:fld>
            <a:endParaRPr lang="en-US" altLang="en-US"/>
          </a:p>
        </p:txBody>
      </p:sp>
    </p:spTree>
    <p:extLst>
      <p:ext uri="{BB962C8B-B14F-4D97-AF65-F5344CB8AC3E}">
        <p14:creationId xmlns:p14="http://schemas.microsoft.com/office/powerpoint/2010/main" val="3983964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a:extLst>
              <a:ext uri="{FF2B5EF4-FFF2-40B4-BE49-F238E27FC236}">
                <a16:creationId xmlns:a16="http://schemas.microsoft.com/office/drawing/2014/main" id="{D2133308-7D93-449E-AF92-BD42BA3774B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7C0F7242-D6C8-4409-8596-638017BFBAD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2C93DC1E-D8AC-4D6D-A08D-81340557DA77}"/>
              </a:ext>
            </a:extLst>
          </p:cNvPr>
          <p:cNvSpPr>
            <a:spLocks noGrp="1" noChangeArrowheads="1"/>
          </p:cNvSpPr>
          <p:nvPr>
            <p:ph type="sldNum" sz="quarter" idx="12"/>
          </p:nvPr>
        </p:nvSpPr>
        <p:spPr>
          <a:ln/>
        </p:spPr>
        <p:txBody>
          <a:bodyPr/>
          <a:lstStyle>
            <a:lvl1pPr>
              <a:defRPr/>
            </a:lvl1pPr>
          </a:lstStyle>
          <a:p>
            <a:fld id="{3281E66F-5CA8-4402-A35C-6356D3F623B2}" type="slidenum">
              <a:rPr lang="en-US" altLang="en-US"/>
              <a:pPr/>
              <a:t>‹#›</a:t>
            </a:fld>
            <a:endParaRPr lang="en-US" altLang="en-US"/>
          </a:p>
        </p:txBody>
      </p:sp>
    </p:spTree>
    <p:extLst>
      <p:ext uri="{BB962C8B-B14F-4D97-AF65-F5344CB8AC3E}">
        <p14:creationId xmlns:p14="http://schemas.microsoft.com/office/powerpoint/2010/main" val="1542604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a:extLst>
              <a:ext uri="{FF2B5EF4-FFF2-40B4-BE49-F238E27FC236}">
                <a16:creationId xmlns:a16="http://schemas.microsoft.com/office/drawing/2014/main" id="{1B53D3D2-9ACE-4B7E-9736-E5D10260E07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CE6E1EDF-5AFE-4B27-BD8F-5205FFD400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1CAEA930-3FD5-41AC-8072-832C716F6C4B}"/>
              </a:ext>
            </a:extLst>
          </p:cNvPr>
          <p:cNvSpPr>
            <a:spLocks noGrp="1" noChangeArrowheads="1"/>
          </p:cNvSpPr>
          <p:nvPr>
            <p:ph type="sldNum" sz="quarter" idx="12"/>
          </p:nvPr>
        </p:nvSpPr>
        <p:spPr>
          <a:ln/>
        </p:spPr>
        <p:txBody>
          <a:bodyPr/>
          <a:lstStyle>
            <a:lvl1pPr>
              <a:defRPr/>
            </a:lvl1pPr>
          </a:lstStyle>
          <a:p>
            <a:fld id="{8FF19A3E-2D38-47AF-B127-D9D70EB1F0E0}" type="slidenum">
              <a:rPr lang="en-US" altLang="en-US"/>
              <a:pPr/>
              <a:t>‹#›</a:t>
            </a:fld>
            <a:endParaRPr lang="en-US" altLang="en-US"/>
          </a:p>
        </p:txBody>
      </p:sp>
    </p:spTree>
    <p:extLst>
      <p:ext uri="{BB962C8B-B14F-4D97-AF65-F5344CB8AC3E}">
        <p14:creationId xmlns:p14="http://schemas.microsoft.com/office/powerpoint/2010/main" val="354408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AA6734E9-5270-4375-9EEB-4612211944EB}"/>
              </a:ext>
            </a:extLst>
          </p:cNvPr>
          <p:cNvGrpSpPr>
            <a:grpSpLocks/>
          </p:cNvGrpSpPr>
          <p:nvPr/>
        </p:nvGrpSpPr>
        <p:grpSpPr bwMode="auto">
          <a:xfrm>
            <a:off x="0" y="6350"/>
            <a:ext cx="9140825" cy="6851650"/>
            <a:chOff x="0" y="4"/>
            <a:chExt cx="5758" cy="4316"/>
          </a:xfrm>
        </p:grpSpPr>
        <p:sp>
          <p:nvSpPr>
            <p:cNvPr id="1032" name="Freeform 3">
              <a:extLst>
                <a:ext uri="{FF2B5EF4-FFF2-40B4-BE49-F238E27FC236}">
                  <a16:creationId xmlns:a16="http://schemas.microsoft.com/office/drawing/2014/main" id="{966D5563-6E33-47F5-B3E7-13B44E253FAB}"/>
                </a:ext>
              </a:extLst>
            </p:cNvPr>
            <p:cNvSpPr>
              <a:spLocks/>
            </p:cNvSpPr>
            <p:nvPr/>
          </p:nvSpPr>
          <p:spPr bwMode="hidden">
            <a:xfrm>
              <a:off x="558" y="1161"/>
              <a:ext cx="5200" cy="3159"/>
            </a:xfrm>
            <a:custGeom>
              <a:avLst/>
              <a:gdLst>
                <a:gd name="T0" fmla="*/ 0 w 5184"/>
                <a:gd name="T1" fmla="*/ 3159 h 3159"/>
                <a:gd name="T2" fmla="*/ 5232 w 5184"/>
                <a:gd name="T3" fmla="*/ 3159 h 3159"/>
                <a:gd name="T4" fmla="*/ 5232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4">
              <a:extLst>
                <a:ext uri="{FF2B5EF4-FFF2-40B4-BE49-F238E27FC236}">
                  <a16:creationId xmlns:a16="http://schemas.microsoft.com/office/drawing/2014/main" id="{860B79C4-7570-42E0-995E-7B0BCB5BD4CC}"/>
                </a:ext>
              </a:extLst>
            </p:cNvPr>
            <p:cNvSpPr>
              <a:spLocks/>
            </p:cNvSpPr>
            <p:nvPr/>
          </p:nvSpPr>
          <p:spPr bwMode="hidden">
            <a:xfrm>
              <a:off x="0" y="1161"/>
              <a:ext cx="558" cy="3159"/>
            </a:xfrm>
            <a:custGeom>
              <a:avLst/>
              <a:gdLst>
                <a:gd name="T0" fmla="*/ 0 w 556"/>
                <a:gd name="T1" fmla="*/ 0 h 3159"/>
                <a:gd name="T2" fmla="*/ 0 w 556"/>
                <a:gd name="T3" fmla="*/ 3159 h 3159"/>
                <a:gd name="T4" fmla="*/ 562 w 556"/>
                <a:gd name="T5" fmla="*/ 3159 h 3159"/>
                <a:gd name="T6" fmla="*/ 562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5">
              <a:extLst>
                <a:ext uri="{FF2B5EF4-FFF2-40B4-BE49-F238E27FC236}">
                  <a16:creationId xmlns:a16="http://schemas.microsoft.com/office/drawing/2014/main" id="{DD5742AE-FC86-4581-B7D2-16C1103F9924}"/>
                </a:ext>
              </a:extLst>
            </p:cNvPr>
            <p:cNvGrpSpPr>
              <a:grpSpLocks/>
            </p:cNvGrpSpPr>
            <p:nvPr userDrawn="1"/>
          </p:nvGrpSpPr>
          <p:grpSpPr bwMode="auto">
            <a:xfrm>
              <a:off x="0" y="4"/>
              <a:ext cx="5758" cy="4316"/>
              <a:chOff x="0" y="4"/>
              <a:chExt cx="5758" cy="4316"/>
            </a:xfrm>
          </p:grpSpPr>
          <p:sp>
            <p:nvSpPr>
              <p:cNvPr id="1035" name="Freeform 6">
                <a:extLst>
                  <a:ext uri="{FF2B5EF4-FFF2-40B4-BE49-F238E27FC236}">
                    <a16:creationId xmlns:a16="http://schemas.microsoft.com/office/drawing/2014/main" id="{774105B7-4DF6-4D13-84B5-E5A95BCF7037}"/>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a:extLst>
                  <a:ext uri="{FF2B5EF4-FFF2-40B4-BE49-F238E27FC236}">
                    <a16:creationId xmlns:a16="http://schemas.microsoft.com/office/drawing/2014/main" id="{DFF27280-047D-418B-8F33-8F65A6162513}"/>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a:extLst>
                  <a:ext uri="{FF2B5EF4-FFF2-40B4-BE49-F238E27FC236}">
                    <a16:creationId xmlns:a16="http://schemas.microsoft.com/office/drawing/2014/main" id="{D4EA32F8-4667-4E19-9DCF-76F5AAD8724C}"/>
                  </a:ext>
                </a:extLst>
              </p:cNvPr>
              <p:cNvSpPr>
                <a:spLocks/>
              </p:cNvSpPr>
              <p:nvPr/>
            </p:nvSpPr>
            <p:spPr bwMode="ltGray">
              <a:xfrm>
                <a:off x="1019" y="1155"/>
                <a:ext cx="4739" cy="12"/>
              </a:xfrm>
              <a:custGeom>
                <a:avLst/>
                <a:gdLst>
                  <a:gd name="T0" fmla="*/ 4769 w 4724"/>
                  <a:gd name="T1" fmla="*/ 0 h 12"/>
                  <a:gd name="T2" fmla="*/ 0 w 4724"/>
                  <a:gd name="T3" fmla="*/ 0 h 12"/>
                  <a:gd name="T4" fmla="*/ 0 w 4724"/>
                  <a:gd name="T5" fmla="*/ 12 h 12"/>
                  <a:gd name="T6" fmla="*/ 4769 w 4724"/>
                  <a:gd name="T7" fmla="*/ 12 h 12"/>
                  <a:gd name="T8" fmla="*/ 4769 w 4724"/>
                  <a:gd name="T9" fmla="*/ 0 h 12"/>
                  <a:gd name="T10" fmla="*/ 476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a:extLst>
                  <a:ext uri="{FF2B5EF4-FFF2-40B4-BE49-F238E27FC236}">
                    <a16:creationId xmlns:a16="http://schemas.microsoft.com/office/drawing/2014/main" id="{10191E3A-C3AC-478A-9312-F6BE5FA38B08}"/>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a:extLst>
                  <a:ext uri="{FF2B5EF4-FFF2-40B4-BE49-F238E27FC236}">
                    <a16:creationId xmlns:a16="http://schemas.microsoft.com/office/drawing/2014/main" id="{3D6E2568-F3A3-4248-B773-FC56FAD0B1E4}"/>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7" name="Freeform 11">
                <a:extLst>
                  <a:ext uri="{FF2B5EF4-FFF2-40B4-BE49-F238E27FC236}">
                    <a16:creationId xmlns:a16="http://schemas.microsoft.com/office/drawing/2014/main" id="{C39A2AA5-855A-4619-9EEA-F4EC9BAA584C}"/>
                  </a:ext>
                </a:extLst>
              </p:cNvPr>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dirty="0">
                  <a:latin typeface="Tahoma" charset="0"/>
                </a:endParaRPr>
              </a:p>
            </p:txBody>
          </p:sp>
          <p:sp>
            <p:nvSpPr>
              <p:cNvPr id="1041" name="Freeform 12">
                <a:extLst>
                  <a:ext uri="{FF2B5EF4-FFF2-40B4-BE49-F238E27FC236}">
                    <a16:creationId xmlns:a16="http://schemas.microsoft.com/office/drawing/2014/main" id="{8EB31113-CCFE-4617-8774-476CCDAA6A39}"/>
                  </a:ext>
                </a:extLst>
              </p:cNvPr>
              <p:cNvSpPr>
                <a:spLocks/>
              </p:cNvSpPr>
              <p:nvPr/>
            </p:nvSpPr>
            <p:spPr bwMode="ltGray">
              <a:xfrm>
                <a:off x="0" y="1155"/>
                <a:ext cx="351" cy="12"/>
              </a:xfrm>
              <a:custGeom>
                <a:avLst/>
                <a:gdLst>
                  <a:gd name="T0" fmla="*/ 0 w 251"/>
                  <a:gd name="T1" fmla="*/ 0 h 12"/>
                  <a:gd name="T2" fmla="*/ 0 w 251"/>
                  <a:gd name="T3" fmla="*/ 12 h 12"/>
                  <a:gd name="T4" fmla="*/ 687 w 251"/>
                  <a:gd name="T5" fmla="*/ 12 h 12"/>
                  <a:gd name="T6" fmla="*/ 687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13">
                <a:extLst>
                  <a:ext uri="{FF2B5EF4-FFF2-40B4-BE49-F238E27FC236}">
                    <a16:creationId xmlns:a16="http://schemas.microsoft.com/office/drawing/2014/main" id="{6C822607-37B9-4ADE-806A-4E2935DCC80A}"/>
                  </a:ext>
                </a:extLst>
              </p:cNvPr>
              <p:cNvSpPr>
                <a:spLocks/>
              </p:cNvSpPr>
              <p:nvPr/>
            </p:nvSpPr>
            <p:spPr bwMode="ltGray">
              <a:xfrm>
                <a:off x="767" y="1155"/>
                <a:ext cx="252" cy="12"/>
              </a:xfrm>
              <a:custGeom>
                <a:avLst/>
                <a:gdLst>
                  <a:gd name="T0" fmla="*/ 254 w 251"/>
                  <a:gd name="T1" fmla="*/ 0 h 12"/>
                  <a:gd name="T2" fmla="*/ 0 w 251"/>
                  <a:gd name="T3" fmla="*/ 0 h 12"/>
                  <a:gd name="T4" fmla="*/ 0 w 251"/>
                  <a:gd name="T5" fmla="*/ 12 h 12"/>
                  <a:gd name="T6" fmla="*/ 254 w 251"/>
                  <a:gd name="T7" fmla="*/ 12 h 12"/>
                  <a:gd name="T8" fmla="*/ 254 w 251"/>
                  <a:gd name="T9" fmla="*/ 0 h 12"/>
                  <a:gd name="T10" fmla="*/ 254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0" name="Freeform 14">
                <a:extLst>
                  <a:ext uri="{FF2B5EF4-FFF2-40B4-BE49-F238E27FC236}">
                    <a16:creationId xmlns:a16="http://schemas.microsoft.com/office/drawing/2014/main" id="{0D10C83F-4327-4F01-B878-0510677F7F38}"/>
                  </a:ext>
                </a:extLst>
              </p:cNvPr>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dirty="0">
                  <a:latin typeface="Tahoma" charset="0"/>
                </a:endParaRPr>
              </a:p>
            </p:txBody>
          </p:sp>
        </p:grpSp>
      </p:grpSp>
      <p:sp>
        <p:nvSpPr>
          <p:cNvPr id="24591" name="Rectangle 15">
            <a:extLst>
              <a:ext uri="{FF2B5EF4-FFF2-40B4-BE49-F238E27FC236}">
                <a16:creationId xmlns:a16="http://schemas.microsoft.com/office/drawing/2014/main" id="{DE3157EC-42B2-428E-888F-96CFB80A2F9C}"/>
              </a:ext>
            </a:extLst>
          </p:cNvPr>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4592" name="Rectangle 16">
            <a:extLst>
              <a:ext uri="{FF2B5EF4-FFF2-40B4-BE49-F238E27FC236}">
                <a16:creationId xmlns:a16="http://schemas.microsoft.com/office/drawing/2014/main" id="{0E9B51DA-CFB1-4CA8-AE5E-73B97E4E58E3}"/>
              </a:ext>
            </a:extLst>
          </p:cNvPr>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593" name="Rectangle 17">
            <a:extLst>
              <a:ext uri="{FF2B5EF4-FFF2-40B4-BE49-F238E27FC236}">
                <a16:creationId xmlns:a16="http://schemas.microsoft.com/office/drawing/2014/main" id="{E67B1E1A-938E-4C4A-BE40-7C308EE65161}"/>
              </a:ext>
            </a:extLst>
          </p:cNvPr>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charset="0"/>
              </a:defRPr>
            </a:lvl1pPr>
          </a:lstStyle>
          <a:p>
            <a:pPr>
              <a:defRPr/>
            </a:pPr>
            <a:endParaRPr lang="en-US"/>
          </a:p>
        </p:txBody>
      </p:sp>
      <p:sp>
        <p:nvSpPr>
          <p:cNvPr id="24594" name="Rectangle 18">
            <a:extLst>
              <a:ext uri="{FF2B5EF4-FFF2-40B4-BE49-F238E27FC236}">
                <a16:creationId xmlns:a16="http://schemas.microsoft.com/office/drawing/2014/main" id="{6020797E-2987-4855-A2A0-7DFC6F4B8AA8}"/>
              </a:ext>
            </a:extLst>
          </p:cNvPr>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charset="0"/>
              </a:defRPr>
            </a:lvl1pPr>
          </a:lstStyle>
          <a:p>
            <a:pPr>
              <a:defRPr/>
            </a:pPr>
            <a:endParaRPr lang="en-US"/>
          </a:p>
        </p:txBody>
      </p:sp>
      <p:sp>
        <p:nvSpPr>
          <p:cNvPr id="24595" name="Rectangle 19">
            <a:extLst>
              <a:ext uri="{FF2B5EF4-FFF2-40B4-BE49-F238E27FC236}">
                <a16:creationId xmlns:a16="http://schemas.microsoft.com/office/drawing/2014/main" id="{672D61BA-AF43-43A6-B1D9-AAE2420F63B9}"/>
              </a:ext>
            </a:extLst>
          </p:cNvPr>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65AC32C9-2CED-4FF9-B95B-6C4E26EB15CB}"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58"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rtl="0" eaLnBrk="0" fontAlgn="base" hangingPunct="0">
        <a:spcBef>
          <a:spcPct val="0"/>
        </a:spcBef>
        <a:spcAft>
          <a:spcPct val="0"/>
        </a:spcAft>
        <a:defRPr sz="28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2800" b="1">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2800" b="1">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2800" b="1">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28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4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4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ourse1.winona.edu/kdennehy/CME475/Topics/DesignConcerns.xls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Worksheet.xls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62684-7F65-4782-99FF-241B8F495AE1}"/>
              </a:ext>
            </a:extLst>
          </p:cNvPr>
          <p:cNvSpPr>
            <a:spLocks noGrp="1"/>
          </p:cNvSpPr>
          <p:nvPr>
            <p:ph type="ctrTitle" sz="quarter"/>
          </p:nvPr>
        </p:nvSpPr>
        <p:spPr/>
        <p:txBody>
          <a:bodyPr/>
          <a:lstStyle/>
          <a:p>
            <a:pPr eaLnBrk="1" hangingPunct="1">
              <a:defRPr/>
            </a:pPr>
            <a:r>
              <a:rPr lang="en-US" dirty="0"/>
              <a:t>Design Concerns</a:t>
            </a:r>
          </a:p>
        </p:txBody>
      </p:sp>
      <p:sp>
        <p:nvSpPr>
          <p:cNvPr id="3" name="Subtitle 2">
            <a:extLst>
              <a:ext uri="{FF2B5EF4-FFF2-40B4-BE49-F238E27FC236}">
                <a16:creationId xmlns:a16="http://schemas.microsoft.com/office/drawing/2014/main" id="{61361066-7CDA-43CA-9C2B-D7764DCA4E1E}"/>
              </a:ext>
            </a:extLst>
          </p:cNvPr>
          <p:cNvSpPr>
            <a:spLocks noGrp="1"/>
          </p:cNvSpPr>
          <p:nvPr>
            <p:ph type="subTitle" sz="quarter" idx="1"/>
          </p:nvPr>
        </p:nvSpPr>
        <p:spPr/>
        <p:txBody>
          <a:bodyPr/>
          <a:lstStyle/>
          <a:p>
            <a:pPr eaLnBrk="1" hangingPunct="1">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7" name="Rectangle 9">
            <a:extLst>
              <a:ext uri="{FF2B5EF4-FFF2-40B4-BE49-F238E27FC236}">
                <a16:creationId xmlns:a16="http://schemas.microsoft.com/office/drawing/2014/main" id="{EA5C2B54-83E7-43C3-A9AF-B3FF3C9205D2}"/>
              </a:ext>
            </a:extLst>
          </p:cNvPr>
          <p:cNvSpPr>
            <a:spLocks noGrp="1" noChangeArrowheads="1"/>
          </p:cNvSpPr>
          <p:nvPr>
            <p:ph type="title"/>
          </p:nvPr>
        </p:nvSpPr>
        <p:spPr/>
        <p:txBody>
          <a:bodyPr/>
          <a:lstStyle/>
          <a:p>
            <a:pPr eaLnBrk="1" hangingPunct="1">
              <a:defRPr/>
            </a:pPr>
            <a:r>
              <a:rPr lang="en-US" dirty="0"/>
              <a:t>DETERMINING ASSESSMENT MEASURES FOR EACH DESIGN CONCERN</a:t>
            </a:r>
          </a:p>
        </p:txBody>
      </p:sp>
      <p:sp>
        <p:nvSpPr>
          <p:cNvPr id="17418" name="Rectangle 10">
            <a:extLst>
              <a:ext uri="{FF2B5EF4-FFF2-40B4-BE49-F238E27FC236}">
                <a16:creationId xmlns:a16="http://schemas.microsoft.com/office/drawing/2014/main" id="{2566DA29-600F-41B4-BD06-5CFFE494CD28}"/>
              </a:ext>
            </a:extLst>
          </p:cNvPr>
          <p:cNvSpPr>
            <a:spLocks noGrp="1" noChangeArrowheads="1"/>
          </p:cNvSpPr>
          <p:nvPr>
            <p:ph type="body" idx="1"/>
          </p:nvPr>
        </p:nvSpPr>
        <p:spPr/>
        <p:txBody>
          <a:bodyPr/>
          <a:lstStyle/>
          <a:p>
            <a:pPr eaLnBrk="1" hangingPunct="1">
              <a:defRPr/>
            </a:pPr>
            <a:r>
              <a:rPr lang="en-US" dirty="0"/>
              <a:t>Definition: what will be measured to determine how the design performs with respect to the specific design concern (note units)</a:t>
            </a:r>
          </a:p>
          <a:p>
            <a:pPr eaLnBrk="1" hangingPunct="1">
              <a:defRPr/>
            </a:pPr>
            <a:r>
              <a:rPr lang="en-US" dirty="0"/>
              <a:t>Requirement: if the design concern is a requirement, what is the level (value) of the assessment measure which has to be achieved in order to comply with the requirement (for a design concept to be considered a possible solution)</a:t>
            </a:r>
          </a:p>
          <a:p>
            <a:pPr eaLnBrk="1" hangingPunct="1">
              <a:defRPr/>
            </a:pPr>
            <a:r>
              <a:rPr lang="en-US" dirty="0"/>
              <a:t>Goal: if the design concern is a goal, what is the desired direction of the assessment measure in order to come closer to achieving the goal (the design concept which performs most favorably with respect to the goals is the best solution)</a:t>
            </a:r>
          </a:p>
          <a:p>
            <a:pPr eaLnBrk="1" hangingPunct="1">
              <a:defRPr/>
            </a:pPr>
            <a:r>
              <a:rPr lang="en-US" dirty="0"/>
              <a:t>For the bicycle example</a:t>
            </a:r>
          </a:p>
        </p:txBody>
      </p:sp>
      <p:graphicFrame>
        <p:nvGraphicFramePr>
          <p:cNvPr id="13316" name="Object 2">
            <a:hlinkClick r:id="rId3"/>
            <a:extLst>
              <a:ext uri="{FF2B5EF4-FFF2-40B4-BE49-F238E27FC236}">
                <a16:creationId xmlns:a16="http://schemas.microsoft.com/office/drawing/2014/main" id="{3E9B46AD-02B1-4976-BF8A-7CB67524D429}"/>
              </a:ext>
            </a:extLst>
          </p:cNvPr>
          <p:cNvGraphicFramePr>
            <a:graphicFrameLocks noChangeAspect="1"/>
          </p:cNvGraphicFramePr>
          <p:nvPr>
            <p:extLst>
              <p:ext uri="{D42A27DB-BD31-4B8C-83A1-F6EECF244321}">
                <p14:modId xmlns:p14="http://schemas.microsoft.com/office/powerpoint/2010/main" val="2324048751"/>
              </p:ext>
            </p:extLst>
          </p:nvPr>
        </p:nvGraphicFramePr>
        <p:xfrm>
          <a:off x="4266090" y="5608372"/>
          <a:ext cx="382110" cy="773773"/>
        </p:xfrm>
        <a:graphic>
          <a:graphicData uri="http://schemas.openxmlformats.org/presentationml/2006/ole">
            <mc:AlternateContent xmlns:mc="http://schemas.openxmlformats.org/markup-compatibility/2006">
              <mc:Choice xmlns:v="urn:schemas-microsoft-com:vml" Requires="v">
                <p:oleObj spid="_x0000_s13319" name="Worksheet" showAsIcon="1" r:id="rId4" imgW="380740" imgH="771213" progId="Excel.Sheet.12">
                  <p:embed/>
                </p:oleObj>
              </mc:Choice>
              <mc:Fallback>
                <p:oleObj name="Worksheet" showAsIcon="1" r:id="rId4" imgW="380740" imgH="771213" progId="Excel.Sheet.12">
                  <p:embed/>
                  <p:pic>
                    <p:nvPicPr>
                      <p:cNvPr id="0" name="Object 2"/>
                      <p:cNvPicPr>
                        <a:picLocks noChangeAspect="1" noChangeArrowheads="1"/>
                      </p:cNvPicPr>
                      <p:nvPr/>
                    </p:nvPicPr>
                    <p:blipFill>
                      <a:blip r:embed="rId5"/>
                      <a:srcRect/>
                      <a:stretch>
                        <a:fillRect/>
                      </a:stretch>
                    </p:blipFill>
                    <p:spPr bwMode="auto">
                      <a:xfrm>
                        <a:off x="4266090" y="5608372"/>
                        <a:ext cx="382110" cy="773773"/>
                      </a:xfrm>
                      <a:prstGeom prst="rect">
                        <a:avLst/>
                      </a:prstGeom>
                      <a:noFill/>
                      <a:ln>
                        <a:noFill/>
                      </a:ln>
                    </p:spPr>
                  </p:pic>
                </p:oleObj>
              </mc:Fallback>
            </mc:AlternateContent>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8">
            <a:extLst>
              <a:ext uri="{FF2B5EF4-FFF2-40B4-BE49-F238E27FC236}">
                <a16:creationId xmlns:a16="http://schemas.microsoft.com/office/drawing/2014/main" id="{2457F311-4C92-422B-A0FD-34489FB4E4DE}"/>
              </a:ext>
            </a:extLst>
          </p:cNvPr>
          <p:cNvSpPr>
            <a:spLocks noGrp="1" noChangeArrowheads="1"/>
          </p:cNvSpPr>
          <p:nvPr>
            <p:ph type="title"/>
          </p:nvPr>
        </p:nvSpPr>
        <p:spPr/>
        <p:txBody>
          <a:bodyPr/>
          <a:lstStyle/>
          <a:p>
            <a:pPr eaLnBrk="1" hangingPunct="1">
              <a:defRPr/>
            </a:pPr>
            <a:r>
              <a:rPr lang="en-US" sz="2400" dirty="0"/>
              <a:t>IN DEVELOPING DESIGN CONCERNS THE FOLLOWING PRODUCT ATTRIBUTES/FEATURES SHOULD BE CONSIDERED</a:t>
            </a:r>
          </a:p>
        </p:txBody>
      </p:sp>
      <p:sp>
        <p:nvSpPr>
          <p:cNvPr id="7177" name="Rectangle 9">
            <a:extLst>
              <a:ext uri="{FF2B5EF4-FFF2-40B4-BE49-F238E27FC236}">
                <a16:creationId xmlns:a16="http://schemas.microsoft.com/office/drawing/2014/main" id="{AB6C587E-51C0-42AA-A68B-6E5227141C0F}"/>
              </a:ext>
            </a:extLst>
          </p:cNvPr>
          <p:cNvSpPr>
            <a:spLocks noGrp="1" noChangeArrowheads="1"/>
          </p:cNvSpPr>
          <p:nvPr>
            <p:ph type="body" idx="1"/>
          </p:nvPr>
        </p:nvSpPr>
        <p:spPr/>
        <p:txBody>
          <a:bodyPr/>
          <a:lstStyle/>
          <a:p>
            <a:pPr eaLnBrk="1" hangingPunct="1">
              <a:defRPr/>
            </a:pPr>
            <a:r>
              <a:rPr lang="en-US" dirty="0"/>
              <a:t>Physical</a:t>
            </a:r>
          </a:p>
          <a:p>
            <a:pPr eaLnBrk="1" hangingPunct="1">
              <a:defRPr/>
            </a:pPr>
            <a:r>
              <a:rPr lang="en-US" dirty="0"/>
              <a:t>Structural</a:t>
            </a:r>
          </a:p>
          <a:p>
            <a:pPr eaLnBrk="1" hangingPunct="1">
              <a:defRPr/>
            </a:pPr>
            <a:r>
              <a:rPr lang="en-US" dirty="0"/>
              <a:t>Environmental</a:t>
            </a:r>
          </a:p>
          <a:p>
            <a:pPr eaLnBrk="1" hangingPunct="1">
              <a:defRPr/>
            </a:pPr>
            <a:r>
              <a:rPr lang="en-US" dirty="0"/>
              <a:t>Human engineering</a:t>
            </a:r>
          </a:p>
          <a:p>
            <a:pPr eaLnBrk="1" hangingPunct="1">
              <a:defRPr/>
            </a:pPr>
            <a:r>
              <a:rPr lang="en-US" dirty="0"/>
              <a:t>Life cycle</a:t>
            </a:r>
          </a:p>
          <a:p>
            <a:pPr eaLnBrk="1" hangingPunct="1">
              <a:defRPr/>
            </a:pPr>
            <a:r>
              <a:rPr lang="en-US" dirty="0"/>
              <a:t>Cost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6">
            <a:extLst>
              <a:ext uri="{FF2B5EF4-FFF2-40B4-BE49-F238E27FC236}">
                <a16:creationId xmlns:a16="http://schemas.microsoft.com/office/drawing/2014/main" id="{8615469F-0AD7-4326-8E43-EC67680D6639}"/>
              </a:ext>
            </a:extLst>
          </p:cNvPr>
          <p:cNvSpPr>
            <a:spLocks noGrp="1" noChangeArrowheads="1"/>
          </p:cNvSpPr>
          <p:nvPr>
            <p:ph type="title"/>
          </p:nvPr>
        </p:nvSpPr>
        <p:spPr/>
        <p:txBody>
          <a:bodyPr/>
          <a:lstStyle/>
          <a:p>
            <a:pPr eaLnBrk="1" hangingPunct="1">
              <a:defRPr/>
            </a:pPr>
            <a:r>
              <a:rPr lang="en-US" dirty="0"/>
              <a:t>PHYSICAL</a:t>
            </a:r>
          </a:p>
        </p:txBody>
      </p:sp>
      <p:sp>
        <p:nvSpPr>
          <p:cNvPr id="9223" name="Rectangle 7">
            <a:extLst>
              <a:ext uri="{FF2B5EF4-FFF2-40B4-BE49-F238E27FC236}">
                <a16:creationId xmlns:a16="http://schemas.microsoft.com/office/drawing/2014/main" id="{5BFA0179-8DC9-4A7A-BEE3-8B09E16CE774}"/>
              </a:ext>
            </a:extLst>
          </p:cNvPr>
          <p:cNvSpPr>
            <a:spLocks noGrp="1" noChangeArrowheads="1"/>
          </p:cNvSpPr>
          <p:nvPr>
            <p:ph type="body" idx="1"/>
          </p:nvPr>
        </p:nvSpPr>
        <p:spPr/>
        <p:txBody>
          <a:bodyPr/>
          <a:lstStyle/>
          <a:p>
            <a:pPr eaLnBrk="1" hangingPunct="1">
              <a:defRPr/>
            </a:pPr>
            <a:r>
              <a:rPr lang="en-US" dirty="0"/>
              <a:t>Configuration/size</a:t>
            </a:r>
          </a:p>
          <a:p>
            <a:pPr lvl="1" eaLnBrk="1" hangingPunct="1">
              <a:defRPr/>
            </a:pPr>
            <a:r>
              <a:rPr lang="en-US" dirty="0"/>
              <a:t>Dimensions (can bound if unable to define exactly - not less than/not greater than)</a:t>
            </a:r>
          </a:p>
          <a:p>
            <a:pPr lvl="1" eaLnBrk="1" hangingPunct="1">
              <a:defRPr/>
            </a:pPr>
            <a:r>
              <a:rPr lang="en-US" dirty="0"/>
              <a:t>Tolerances</a:t>
            </a:r>
          </a:p>
          <a:p>
            <a:pPr lvl="1" eaLnBrk="1" hangingPunct="1">
              <a:defRPr/>
            </a:pPr>
            <a:r>
              <a:rPr lang="en-US" dirty="0"/>
              <a:t>Surface finishes</a:t>
            </a:r>
          </a:p>
          <a:p>
            <a:pPr eaLnBrk="1" hangingPunct="1">
              <a:defRPr/>
            </a:pPr>
            <a:r>
              <a:rPr lang="en-US" dirty="0"/>
              <a:t>Weight</a:t>
            </a:r>
          </a:p>
          <a:p>
            <a:pPr eaLnBrk="1" hangingPunct="1">
              <a:defRPr/>
            </a:pPr>
            <a:r>
              <a:rPr lang="en-US" dirty="0"/>
              <a:t>Mass properties</a:t>
            </a:r>
          </a:p>
          <a:p>
            <a:pPr lvl="1" eaLnBrk="1" hangingPunct="1">
              <a:defRPr/>
            </a:pPr>
            <a:r>
              <a:rPr lang="en-US" dirty="0"/>
              <a:t>Center of gravity</a:t>
            </a:r>
          </a:p>
          <a:p>
            <a:pPr lvl="1" eaLnBrk="1" hangingPunct="1">
              <a:defRPr/>
            </a:pPr>
            <a:r>
              <a:rPr lang="en-US" dirty="0"/>
              <a:t>Moments of inertia</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a:extLst>
              <a:ext uri="{FF2B5EF4-FFF2-40B4-BE49-F238E27FC236}">
                <a16:creationId xmlns:a16="http://schemas.microsoft.com/office/drawing/2014/main" id="{3E1E673F-50F1-42D2-98AB-A2712D2F57FA}"/>
              </a:ext>
            </a:extLst>
          </p:cNvPr>
          <p:cNvSpPr>
            <a:spLocks noGrp="1" noChangeArrowheads="1"/>
          </p:cNvSpPr>
          <p:nvPr>
            <p:ph type="title"/>
          </p:nvPr>
        </p:nvSpPr>
        <p:spPr/>
        <p:txBody>
          <a:bodyPr/>
          <a:lstStyle/>
          <a:p>
            <a:pPr eaLnBrk="1" hangingPunct="1">
              <a:defRPr/>
            </a:pPr>
            <a:r>
              <a:rPr lang="en-US" dirty="0"/>
              <a:t>STRUCTURAL</a:t>
            </a:r>
          </a:p>
        </p:txBody>
      </p:sp>
      <p:sp>
        <p:nvSpPr>
          <p:cNvPr id="10247" name="Rectangle 7">
            <a:extLst>
              <a:ext uri="{FF2B5EF4-FFF2-40B4-BE49-F238E27FC236}">
                <a16:creationId xmlns:a16="http://schemas.microsoft.com/office/drawing/2014/main" id="{DBDA0571-1836-44EF-B9DB-5F81FEE7D892}"/>
              </a:ext>
            </a:extLst>
          </p:cNvPr>
          <p:cNvSpPr>
            <a:spLocks noGrp="1" noChangeArrowheads="1"/>
          </p:cNvSpPr>
          <p:nvPr>
            <p:ph type="body" idx="1"/>
          </p:nvPr>
        </p:nvSpPr>
        <p:spPr/>
        <p:txBody>
          <a:bodyPr/>
          <a:lstStyle/>
          <a:p>
            <a:pPr eaLnBrk="1" hangingPunct="1">
              <a:defRPr/>
            </a:pPr>
            <a:r>
              <a:rPr lang="en-US" dirty="0"/>
              <a:t>Need to consider piece parts and assemblies (joining mechanisms)</a:t>
            </a:r>
          </a:p>
          <a:p>
            <a:pPr eaLnBrk="1" hangingPunct="1">
              <a:defRPr/>
            </a:pPr>
            <a:r>
              <a:rPr lang="en-US" dirty="0"/>
              <a:t>Strength</a:t>
            </a:r>
          </a:p>
          <a:p>
            <a:pPr eaLnBrk="1" hangingPunct="1">
              <a:defRPr/>
            </a:pPr>
            <a:r>
              <a:rPr lang="en-US" dirty="0"/>
              <a:t>Stiffness</a:t>
            </a:r>
          </a:p>
          <a:p>
            <a:pPr eaLnBrk="1" hangingPunct="1">
              <a:defRPr/>
            </a:pPr>
            <a:r>
              <a:rPr lang="en-US" dirty="0"/>
              <a:t>Impact</a:t>
            </a:r>
          </a:p>
          <a:p>
            <a:pPr eaLnBrk="1" hangingPunct="1">
              <a:defRPr/>
            </a:pPr>
            <a:r>
              <a:rPr lang="en-US" dirty="0"/>
              <a:t>Durability (fatigue)</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a:extLst>
              <a:ext uri="{FF2B5EF4-FFF2-40B4-BE49-F238E27FC236}">
                <a16:creationId xmlns:a16="http://schemas.microsoft.com/office/drawing/2014/main" id="{4B46AAA0-1028-440C-984F-A3337DBBBFA6}"/>
              </a:ext>
            </a:extLst>
          </p:cNvPr>
          <p:cNvSpPr>
            <a:spLocks noGrp="1" noChangeArrowheads="1"/>
          </p:cNvSpPr>
          <p:nvPr>
            <p:ph type="title"/>
          </p:nvPr>
        </p:nvSpPr>
        <p:spPr/>
        <p:txBody>
          <a:bodyPr/>
          <a:lstStyle/>
          <a:p>
            <a:pPr eaLnBrk="1" hangingPunct="1">
              <a:defRPr/>
            </a:pPr>
            <a:r>
              <a:rPr lang="en-US" dirty="0"/>
              <a:t>ENVIRONMENTAL</a:t>
            </a:r>
          </a:p>
        </p:txBody>
      </p:sp>
      <p:sp>
        <p:nvSpPr>
          <p:cNvPr id="11271" name="Rectangle 7">
            <a:extLst>
              <a:ext uri="{FF2B5EF4-FFF2-40B4-BE49-F238E27FC236}">
                <a16:creationId xmlns:a16="http://schemas.microsoft.com/office/drawing/2014/main" id="{585BD622-51F6-4AD4-858C-67D4EC999E17}"/>
              </a:ext>
            </a:extLst>
          </p:cNvPr>
          <p:cNvSpPr>
            <a:spLocks noGrp="1" noChangeArrowheads="1"/>
          </p:cNvSpPr>
          <p:nvPr>
            <p:ph type="body" idx="1"/>
          </p:nvPr>
        </p:nvSpPr>
        <p:spPr/>
        <p:txBody>
          <a:bodyPr/>
          <a:lstStyle/>
          <a:p>
            <a:pPr eaLnBrk="1" hangingPunct="1">
              <a:defRPr/>
            </a:pPr>
            <a:r>
              <a:rPr lang="en-US" dirty="0"/>
              <a:t>In-service conditions</a:t>
            </a:r>
          </a:p>
          <a:p>
            <a:pPr eaLnBrk="1" hangingPunct="1">
              <a:defRPr/>
            </a:pPr>
            <a:r>
              <a:rPr lang="en-US" dirty="0"/>
              <a:t>Temperature, humidity, UV exposure, chemical exposure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a:extLst>
              <a:ext uri="{FF2B5EF4-FFF2-40B4-BE49-F238E27FC236}">
                <a16:creationId xmlns:a16="http://schemas.microsoft.com/office/drawing/2014/main" id="{A774C21C-849F-4BF4-ADDD-9045984949DD}"/>
              </a:ext>
            </a:extLst>
          </p:cNvPr>
          <p:cNvSpPr>
            <a:spLocks noGrp="1" noChangeArrowheads="1"/>
          </p:cNvSpPr>
          <p:nvPr>
            <p:ph type="title"/>
          </p:nvPr>
        </p:nvSpPr>
        <p:spPr/>
        <p:txBody>
          <a:bodyPr/>
          <a:lstStyle/>
          <a:p>
            <a:pPr eaLnBrk="1" hangingPunct="1">
              <a:defRPr/>
            </a:pPr>
            <a:r>
              <a:rPr lang="en-US" dirty="0"/>
              <a:t>HUMAN ENGINEERING</a:t>
            </a:r>
          </a:p>
        </p:txBody>
      </p:sp>
      <p:sp>
        <p:nvSpPr>
          <p:cNvPr id="12295" name="Rectangle 7">
            <a:extLst>
              <a:ext uri="{FF2B5EF4-FFF2-40B4-BE49-F238E27FC236}">
                <a16:creationId xmlns:a16="http://schemas.microsoft.com/office/drawing/2014/main" id="{49BD9DC4-D2FA-4108-A73E-8AAFB7A43FF8}"/>
              </a:ext>
            </a:extLst>
          </p:cNvPr>
          <p:cNvSpPr>
            <a:spLocks noGrp="1" noChangeArrowheads="1"/>
          </p:cNvSpPr>
          <p:nvPr>
            <p:ph type="body" idx="1"/>
          </p:nvPr>
        </p:nvSpPr>
        <p:spPr/>
        <p:txBody>
          <a:bodyPr/>
          <a:lstStyle/>
          <a:p>
            <a:pPr eaLnBrk="1" hangingPunct="1">
              <a:defRPr/>
            </a:pPr>
            <a:r>
              <a:rPr lang="en-US" dirty="0"/>
              <a:t>Safety</a:t>
            </a:r>
          </a:p>
          <a:p>
            <a:pPr eaLnBrk="1" hangingPunct="1">
              <a:defRPr/>
            </a:pPr>
            <a:r>
              <a:rPr lang="en-US" dirty="0"/>
              <a:t>Ergonomics</a:t>
            </a:r>
          </a:p>
          <a:p>
            <a:pPr eaLnBrk="1" hangingPunct="1">
              <a:defRPr/>
            </a:pPr>
            <a:r>
              <a:rPr lang="en-US" dirty="0"/>
              <a:t>Aesthetics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a:extLst>
              <a:ext uri="{FF2B5EF4-FFF2-40B4-BE49-F238E27FC236}">
                <a16:creationId xmlns:a16="http://schemas.microsoft.com/office/drawing/2014/main" id="{883DBDFB-157D-4C2A-9D67-8CEC4DB40F39}"/>
              </a:ext>
            </a:extLst>
          </p:cNvPr>
          <p:cNvSpPr>
            <a:spLocks noGrp="1" noChangeArrowheads="1"/>
          </p:cNvSpPr>
          <p:nvPr>
            <p:ph type="title"/>
          </p:nvPr>
        </p:nvSpPr>
        <p:spPr/>
        <p:txBody>
          <a:bodyPr/>
          <a:lstStyle/>
          <a:p>
            <a:pPr>
              <a:defRPr/>
            </a:pPr>
            <a:r>
              <a:rPr lang="en-US" dirty="0"/>
              <a:t>LIFE CYCLE</a:t>
            </a:r>
          </a:p>
        </p:txBody>
      </p:sp>
      <p:sp>
        <p:nvSpPr>
          <p:cNvPr id="13319" name="Rectangle 7">
            <a:extLst>
              <a:ext uri="{FF2B5EF4-FFF2-40B4-BE49-F238E27FC236}">
                <a16:creationId xmlns:a16="http://schemas.microsoft.com/office/drawing/2014/main" id="{9F809C18-9BF4-45EC-B585-B431E68EEB4F}"/>
              </a:ext>
            </a:extLst>
          </p:cNvPr>
          <p:cNvSpPr>
            <a:spLocks noGrp="1" noChangeArrowheads="1"/>
          </p:cNvSpPr>
          <p:nvPr>
            <p:ph idx="1"/>
          </p:nvPr>
        </p:nvSpPr>
        <p:spPr/>
        <p:txBody>
          <a:bodyPr/>
          <a:lstStyle/>
          <a:p>
            <a:pPr>
              <a:defRPr/>
            </a:pPr>
            <a:r>
              <a:rPr lang="en-US" dirty="0"/>
              <a:t>"Cradle-to-grave“</a:t>
            </a:r>
          </a:p>
          <a:p>
            <a:pPr>
              <a:defRPr/>
            </a:pPr>
            <a:r>
              <a:rPr lang="en-US" dirty="0"/>
              <a:t>Sustainability, “Green”</a:t>
            </a:r>
          </a:p>
          <a:p>
            <a:pPr lvl="1">
              <a:defRPr/>
            </a:pPr>
            <a:r>
              <a:rPr lang="en-US" dirty="0"/>
              <a:t>Maintenance, </a:t>
            </a:r>
            <a:r>
              <a:rPr lang="en-US"/>
              <a:t>repairability</a:t>
            </a:r>
            <a:endParaRPr lang="en-US" dirty="0"/>
          </a:p>
          <a:p>
            <a:pPr lvl="1">
              <a:defRPr/>
            </a:pPr>
            <a:r>
              <a:rPr lang="en-US" dirty="0"/>
              <a:t>Renewable materials</a:t>
            </a:r>
          </a:p>
          <a:p>
            <a:pPr lvl="1">
              <a:defRPr/>
            </a:pPr>
            <a:r>
              <a:rPr lang="en-US" dirty="0"/>
              <a:t>Disposal (recyclable, biodegradable, hazardous materials)</a:t>
            </a:r>
          </a:p>
          <a:p>
            <a:pPr>
              <a:defRPr/>
            </a:pPr>
            <a:r>
              <a:rPr lang="en-US" dirty="0"/>
              <a:t>Warranty</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6">
            <a:extLst>
              <a:ext uri="{FF2B5EF4-FFF2-40B4-BE49-F238E27FC236}">
                <a16:creationId xmlns:a16="http://schemas.microsoft.com/office/drawing/2014/main" id="{7ADACE41-11FF-4A0E-BB7A-C111E607A9E6}"/>
              </a:ext>
            </a:extLst>
          </p:cNvPr>
          <p:cNvSpPr>
            <a:spLocks noGrp="1" noChangeArrowheads="1"/>
          </p:cNvSpPr>
          <p:nvPr>
            <p:ph type="title"/>
          </p:nvPr>
        </p:nvSpPr>
        <p:spPr/>
        <p:txBody>
          <a:bodyPr/>
          <a:lstStyle/>
          <a:p>
            <a:pPr eaLnBrk="1" hangingPunct="1">
              <a:defRPr/>
            </a:pPr>
            <a:r>
              <a:rPr lang="en-US" dirty="0"/>
              <a:t>COST</a:t>
            </a:r>
          </a:p>
        </p:txBody>
      </p:sp>
      <p:sp>
        <p:nvSpPr>
          <p:cNvPr id="14343" name="Rectangle 7">
            <a:extLst>
              <a:ext uri="{FF2B5EF4-FFF2-40B4-BE49-F238E27FC236}">
                <a16:creationId xmlns:a16="http://schemas.microsoft.com/office/drawing/2014/main" id="{B8B62A01-FD9E-429D-A816-86378D670914}"/>
              </a:ext>
            </a:extLst>
          </p:cNvPr>
          <p:cNvSpPr>
            <a:spLocks noGrp="1" noChangeArrowheads="1"/>
          </p:cNvSpPr>
          <p:nvPr>
            <p:ph type="body" idx="1"/>
          </p:nvPr>
        </p:nvSpPr>
        <p:spPr/>
        <p:txBody>
          <a:bodyPr/>
          <a:lstStyle/>
          <a:p>
            <a:pPr eaLnBrk="1" hangingPunct="1">
              <a:defRPr/>
            </a:pPr>
            <a:r>
              <a:rPr lang="en-US" dirty="0"/>
              <a:t>Cost (materials, manufacturing process - labor, tooling, equipment usage)</a:t>
            </a:r>
          </a:p>
          <a:p>
            <a:pPr eaLnBrk="1" hangingPunct="1">
              <a:defRPr/>
            </a:pPr>
            <a:r>
              <a:rPr lang="en-US" dirty="0"/>
              <a:t>Price (look at competing products to gain insight)</a:t>
            </a:r>
          </a:p>
          <a:p>
            <a:pPr eaLnBrk="1" hangingPunct="1">
              <a:defRPr/>
            </a:pPr>
            <a:r>
              <a:rPr lang="en-US" dirty="0"/>
              <a:t>Profit</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7">
            <a:extLst>
              <a:ext uri="{FF2B5EF4-FFF2-40B4-BE49-F238E27FC236}">
                <a16:creationId xmlns:a16="http://schemas.microsoft.com/office/drawing/2014/main" id="{7C237EC5-CB0B-4B13-9DED-F21335C92B89}"/>
              </a:ext>
            </a:extLst>
          </p:cNvPr>
          <p:cNvSpPr>
            <a:spLocks noGrp="1" noChangeArrowheads="1"/>
          </p:cNvSpPr>
          <p:nvPr>
            <p:ph type="title"/>
          </p:nvPr>
        </p:nvSpPr>
        <p:spPr/>
        <p:txBody>
          <a:bodyPr/>
          <a:lstStyle/>
          <a:p>
            <a:pPr eaLnBrk="1" hangingPunct="1">
              <a:defRPr/>
            </a:pPr>
            <a:r>
              <a:rPr lang="en-US" dirty="0"/>
              <a:t>ASSUME THE NEED IS A COMMUTER BICYCLE</a:t>
            </a:r>
          </a:p>
        </p:txBody>
      </p:sp>
      <p:sp>
        <p:nvSpPr>
          <p:cNvPr id="15368" name="Rectangle 8">
            <a:extLst>
              <a:ext uri="{FF2B5EF4-FFF2-40B4-BE49-F238E27FC236}">
                <a16:creationId xmlns:a16="http://schemas.microsoft.com/office/drawing/2014/main" id="{7C3E8985-841D-43B1-B76C-1AB504E3D56A}"/>
              </a:ext>
            </a:extLst>
          </p:cNvPr>
          <p:cNvSpPr>
            <a:spLocks noGrp="1" noChangeArrowheads="1"/>
          </p:cNvSpPr>
          <p:nvPr>
            <p:ph type="body" idx="1"/>
          </p:nvPr>
        </p:nvSpPr>
        <p:spPr/>
        <p:txBody>
          <a:bodyPr/>
          <a:lstStyle/>
          <a:p>
            <a:pPr eaLnBrk="1" hangingPunct="1">
              <a:defRPr/>
            </a:pPr>
            <a:r>
              <a:rPr lang="en-US" dirty="0"/>
              <a:t>Translating customer input into quantifiable design concerns</a:t>
            </a:r>
          </a:p>
          <a:p>
            <a:pPr lvl="1" eaLnBrk="1" hangingPunct="1">
              <a:defRPr/>
            </a:pPr>
            <a:r>
              <a:rPr lang="en-US" dirty="0"/>
              <a:t>Physical - lightweight</a:t>
            </a:r>
          </a:p>
          <a:p>
            <a:pPr lvl="1" eaLnBrk="1" hangingPunct="1">
              <a:defRPr/>
            </a:pPr>
            <a:r>
              <a:rPr lang="en-US" dirty="0"/>
              <a:t>Structural - adequate strength</a:t>
            </a:r>
          </a:p>
          <a:p>
            <a:pPr lvl="1" eaLnBrk="1" hangingPunct="1">
              <a:defRPr/>
            </a:pPr>
            <a:r>
              <a:rPr lang="en-US" dirty="0"/>
              <a:t>Environmental - will not degrade when exposed to water</a:t>
            </a:r>
          </a:p>
          <a:p>
            <a:pPr lvl="1" eaLnBrk="1" hangingPunct="1">
              <a:defRPr/>
            </a:pPr>
            <a:r>
              <a:rPr lang="en-US" dirty="0"/>
              <a:t>Human engineering - accessibility to controls</a:t>
            </a:r>
          </a:p>
          <a:p>
            <a:pPr lvl="1" eaLnBrk="1" hangingPunct="1">
              <a:defRPr/>
            </a:pPr>
            <a:r>
              <a:rPr lang="en-US" dirty="0"/>
              <a:t>Life cycle - easy to service</a:t>
            </a:r>
          </a:p>
          <a:p>
            <a:pPr lvl="1" eaLnBrk="1" hangingPunct="1">
              <a:defRPr/>
            </a:pPr>
            <a:r>
              <a:rPr lang="en-US" dirty="0"/>
              <a:t>Cost - affordable price</a:t>
            </a:r>
          </a:p>
        </p:txBody>
      </p:sp>
    </p:spTree>
  </p:cSld>
  <p:clrMapOvr>
    <a:masterClrMapping/>
  </p:clrMapOvr>
  <p:transition/>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89</TotalTime>
  <Pages>15</Pages>
  <Words>315</Words>
  <Application>Microsoft Office PowerPoint</Application>
  <PresentationFormat>On-screen Show (4:3)</PresentationFormat>
  <Paragraphs>54</Paragraphs>
  <Slides>10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Tahoma</vt:lpstr>
      <vt:lpstr>Times New Roman</vt:lpstr>
      <vt:lpstr>Wingdings</vt:lpstr>
      <vt:lpstr>Shimmer</vt:lpstr>
      <vt:lpstr>Worksheet</vt:lpstr>
      <vt:lpstr>Design Concerns</vt:lpstr>
      <vt:lpstr>IN DEVELOPING DESIGN CONCERNS THE FOLLOWING PRODUCT ATTRIBUTES/FEATURES SHOULD BE CONSIDERED</vt:lpstr>
      <vt:lpstr>PHYSICAL</vt:lpstr>
      <vt:lpstr>STRUCTURAL</vt:lpstr>
      <vt:lpstr>ENVIRONMENTAL</vt:lpstr>
      <vt:lpstr>HUMAN ENGINEERING</vt:lpstr>
      <vt:lpstr>LIFE CYCLE</vt:lpstr>
      <vt:lpstr>COST</vt:lpstr>
      <vt:lpstr>ASSUME THE NEED IS A COMMUTER BICYCLE</vt:lpstr>
      <vt:lpstr>DETERMINING ASSESSMENT MEASURES FOR EACH DESIGN CONCERN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Determining Design Concerns</dc:title>
  <dc:subject/>
  <dc:creator>Keith Dennehy</dc:creator>
  <cp:keywords/>
  <dc:description/>
  <cp:lastModifiedBy>Dennehy, Keith</cp:lastModifiedBy>
  <cp:revision>79</cp:revision>
  <cp:lastPrinted>1996-09-06T01:21:24Z</cp:lastPrinted>
  <dcterms:created xsi:type="dcterms:W3CDTF">1995-12-07T07:15:20Z</dcterms:created>
  <dcterms:modified xsi:type="dcterms:W3CDTF">2020-10-06T15:18:07Z</dcterms:modified>
</cp:coreProperties>
</file>